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showSpecialPlsOnTitleSld="0">
  <p:sldMasterIdLst>
    <p:sldMasterId id="2147483664"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Lst>
  <p:sldSz cy="5143500" cx="9144000"/>
  <p:notesSz cx="6858000" cy="9144000"/>
  <p:embeddedFontLst>
    <p:embeddedFont>
      <p:font typeface="Fira Sans"/>
      <p:regular r:id="rId32"/>
      <p:bold r:id="rId33"/>
      <p:italic r:id="rId34"/>
      <p:boldItalic r:id="rId35"/>
    </p:embeddedFont>
    <p:embeddedFont>
      <p:font typeface="Fira Sans Light"/>
      <p:regular r:id="rId36"/>
      <p:bold r:id="rId37"/>
      <p:italic r:id="rId38"/>
      <p:boldItalic r:id="rId3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11" Type="http://schemas.openxmlformats.org/officeDocument/2006/relationships/slide" Target="slides/slide7.xml"/><Relationship Id="rId33" Type="http://schemas.openxmlformats.org/officeDocument/2006/relationships/font" Target="fonts/FiraSans-bold.fntdata"/><Relationship Id="rId10" Type="http://schemas.openxmlformats.org/officeDocument/2006/relationships/slide" Target="slides/slide6.xml"/><Relationship Id="rId32" Type="http://schemas.openxmlformats.org/officeDocument/2006/relationships/font" Target="fonts/FiraSans-regular.fntdata"/><Relationship Id="rId13" Type="http://schemas.openxmlformats.org/officeDocument/2006/relationships/slide" Target="slides/slide9.xml"/><Relationship Id="rId35" Type="http://schemas.openxmlformats.org/officeDocument/2006/relationships/font" Target="fonts/FiraSans-boldItalic.fntdata"/><Relationship Id="rId12" Type="http://schemas.openxmlformats.org/officeDocument/2006/relationships/slide" Target="slides/slide8.xml"/><Relationship Id="rId34" Type="http://schemas.openxmlformats.org/officeDocument/2006/relationships/font" Target="fonts/FiraSans-italic.fntdata"/><Relationship Id="rId15" Type="http://schemas.openxmlformats.org/officeDocument/2006/relationships/slide" Target="slides/slide11.xml"/><Relationship Id="rId37" Type="http://schemas.openxmlformats.org/officeDocument/2006/relationships/font" Target="fonts/FiraSansLight-bold.fntdata"/><Relationship Id="rId14" Type="http://schemas.openxmlformats.org/officeDocument/2006/relationships/slide" Target="slides/slide10.xml"/><Relationship Id="rId36" Type="http://schemas.openxmlformats.org/officeDocument/2006/relationships/font" Target="fonts/FiraSansLight-regular.fntdata"/><Relationship Id="rId17" Type="http://schemas.openxmlformats.org/officeDocument/2006/relationships/slide" Target="slides/slide13.xml"/><Relationship Id="rId39" Type="http://schemas.openxmlformats.org/officeDocument/2006/relationships/font" Target="fonts/FiraSansLight-boldItalic.fntdata"/><Relationship Id="rId16" Type="http://schemas.openxmlformats.org/officeDocument/2006/relationships/slide" Target="slides/slide12.xml"/><Relationship Id="rId38" Type="http://schemas.openxmlformats.org/officeDocument/2006/relationships/font" Target="fonts/FiraSansLight-italic.fntdata"/><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2" name="Shape 292"/>
        <p:cNvGrpSpPr/>
        <p:nvPr/>
      </p:nvGrpSpPr>
      <p:grpSpPr>
        <a:xfrm>
          <a:off x="0" y="0"/>
          <a:ext cx="0" cy="0"/>
          <a:chOff x="0" y="0"/>
          <a:chExt cx="0" cy="0"/>
        </a:xfrm>
      </p:grpSpPr>
      <p:sp>
        <p:nvSpPr>
          <p:cNvPr id="293" name="Google Shape;293;g6c30106fbc_0_24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6c30106fbc_0_2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3" name="Shape 363"/>
        <p:cNvGrpSpPr/>
        <p:nvPr/>
      </p:nvGrpSpPr>
      <p:grpSpPr>
        <a:xfrm>
          <a:off x="0" y="0"/>
          <a:ext cx="0" cy="0"/>
          <a:chOff x="0" y="0"/>
          <a:chExt cx="0" cy="0"/>
        </a:xfrm>
      </p:grpSpPr>
      <p:sp>
        <p:nvSpPr>
          <p:cNvPr id="364" name="Google Shape;364;g6c30106fbc_0_3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6c30106fbc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0" name="Shape 370"/>
        <p:cNvGrpSpPr/>
        <p:nvPr/>
      </p:nvGrpSpPr>
      <p:grpSpPr>
        <a:xfrm>
          <a:off x="0" y="0"/>
          <a:ext cx="0" cy="0"/>
          <a:chOff x="0" y="0"/>
          <a:chExt cx="0" cy="0"/>
        </a:xfrm>
      </p:grpSpPr>
      <p:sp>
        <p:nvSpPr>
          <p:cNvPr id="371" name="Google Shape;371;g6c30106fbc_0_3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6c30106fbc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7" name="Shape 377"/>
        <p:cNvGrpSpPr/>
        <p:nvPr/>
      </p:nvGrpSpPr>
      <p:grpSpPr>
        <a:xfrm>
          <a:off x="0" y="0"/>
          <a:ext cx="0" cy="0"/>
          <a:chOff x="0" y="0"/>
          <a:chExt cx="0" cy="0"/>
        </a:xfrm>
      </p:grpSpPr>
      <p:sp>
        <p:nvSpPr>
          <p:cNvPr id="378" name="Google Shape;378;g6c30106fbc_0_5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79" name="Google Shape;379;g6c30106fbc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4" name="Shape 384"/>
        <p:cNvGrpSpPr/>
        <p:nvPr/>
      </p:nvGrpSpPr>
      <p:grpSpPr>
        <a:xfrm>
          <a:off x="0" y="0"/>
          <a:ext cx="0" cy="0"/>
          <a:chOff x="0" y="0"/>
          <a:chExt cx="0" cy="0"/>
        </a:xfrm>
      </p:grpSpPr>
      <p:sp>
        <p:nvSpPr>
          <p:cNvPr id="385" name="Google Shape;385;g6bf7de05b1_0_18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86" name="Google Shape;386;g6bf7de05b1_0_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1" name="Shape 391"/>
        <p:cNvGrpSpPr/>
        <p:nvPr/>
      </p:nvGrpSpPr>
      <p:grpSpPr>
        <a:xfrm>
          <a:off x="0" y="0"/>
          <a:ext cx="0" cy="0"/>
          <a:chOff x="0" y="0"/>
          <a:chExt cx="0" cy="0"/>
        </a:xfrm>
      </p:grpSpPr>
      <p:sp>
        <p:nvSpPr>
          <p:cNvPr id="392" name="Google Shape;392;g6bf7de05b1_0_19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93" name="Google Shape;393;g6bf7de05b1_0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9" name="Shape 399"/>
        <p:cNvGrpSpPr/>
        <p:nvPr/>
      </p:nvGrpSpPr>
      <p:grpSpPr>
        <a:xfrm>
          <a:off x="0" y="0"/>
          <a:ext cx="0" cy="0"/>
          <a:chOff x="0" y="0"/>
          <a:chExt cx="0" cy="0"/>
        </a:xfrm>
      </p:grpSpPr>
      <p:sp>
        <p:nvSpPr>
          <p:cNvPr id="400" name="Google Shape;400;g6bf7de05b1_0_20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6bf7de05b1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9" name="Shape 409"/>
        <p:cNvGrpSpPr/>
        <p:nvPr/>
      </p:nvGrpSpPr>
      <p:grpSpPr>
        <a:xfrm>
          <a:off x="0" y="0"/>
          <a:ext cx="0" cy="0"/>
          <a:chOff x="0" y="0"/>
          <a:chExt cx="0" cy="0"/>
        </a:xfrm>
      </p:grpSpPr>
      <p:sp>
        <p:nvSpPr>
          <p:cNvPr id="410" name="Google Shape;410;g6bf7de05b1_0_21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6bf7de05b1_0_2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6" name="Shape 416"/>
        <p:cNvGrpSpPr/>
        <p:nvPr/>
      </p:nvGrpSpPr>
      <p:grpSpPr>
        <a:xfrm>
          <a:off x="0" y="0"/>
          <a:ext cx="0" cy="0"/>
          <a:chOff x="0" y="0"/>
          <a:chExt cx="0" cy="0"/>
        </a:xfrm>
      </p:grpSpPr>
      <p:sp>
        <p:nvSpPr>
          <p:cNvPr id="417" name="Google Shape;417;g6bf7de05b1_0_22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18" name="Google Shape;418;g6bf7de05b1_0_2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5" name="Shape 425"/>
        <p:cNvGrpSpPr/>
        <p:nvPr/>
      </p:nvGrpSpPr>
      <p:grpSpPr>
        <a:xfrm>
          <a:off x="0" y="0"/>
          <a:ext cx="0" cy="0"/>
          <a:chOff x="0" y="0"/>
          <a:chExt cx="0" cy="0"/>
        </a:xfrm>
      </p:grpSpPr>
      <p:sp>
        <p:nvSpPr>
          <p:cNvPr id="426" name="Google Shape;426;g6c30106fbc_0_8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27" name="Google Shape;427;g6c30106fbc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4" name="Shape 434"/>
        <p:cNvGrpSpPr/>
        <p:nvPr/>
      </p:nvGrpSpPr>
      <p:grpSpPr>
        <a:xfrm>
          <a:off x="0" y="0"/>
          <a:ext cx="0" cy="0"/>
          <a:chOff x="0" y="0"/>
          <a:chExt cx="0" cy="0"/>
        </a:xfrm>
      </p:grpSpPr>
      <p:sp>
        <p:nvSpPr>
          <p:cNvPr id="435" name="Google Shape;435;g6bf7de05b1_0_23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36" name="Google Shape;436;g6bf7de05b1_0_2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0" name="Shape 300"/>
        <p:cNvGrpSpPr/>
        <p:nvPr/>
      </p:nvGrpSpPr>
      <p:grpSpPr>
        <a:xfrm>
          <a:off x="0" y="0"/>
          <a:ext cx="0" cy="0"/>
          <a:chOff x="0" y="0"/>
          <a:chExt cx="0" cy="0"/>
        </a:xfrm>
      </p:grpSpPr>
      <p:sp>
        <p:nvSpPr>
          <p:cNvPr id="301" name="Google Shape;301;g35ed75ccf_02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35ed75ccf_0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1" name="Shape 441"/>
        <p:cNvGrpSpPr/>
        <p:nvPr/>
      </p:nvGrpSpPr>
      <p:grpSpPr>
        <a:xfrm>
          <a:off x="0" y="0"/>
          <a:ext cx="0" cy="0"/>
          <a:chOff x="0" y="0"/>
          <a:chExt cx="0" cy="0"/>
        </a:xfrm>
      </p:grpSpPr>
      <p:sp>
        <p:nvSpPr>
          <p:cNvPr id="442" name="Google Shape;442;g6c30106fbc_0_10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43" name="Google Shape;443;g6c30106fbc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7" name="Shape 447"/>
        <p:cNvGrpSpPr/>
        <p:nvPr/>
      </p:nvGrpSpPr>
      <p:grpSpPr>
        <a:xfrm>
          <a:off x="0" y="0"/>
          <a:ext cx="0" cy="0"/>
          <a:chOff x="0" y="0"/>
          <a:chExt cx="0" cy="0"/>
        </a:xfrm>
      </p:grpSpPr>
      <p:sp>
        <p:nvSpPr>
          <p:cNvPr id="448" name="Google Shape;448;g6bf7de05b1_0_25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49" name="Google Shape;449;g6bf7de05b1_0_2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9" name="Shape 459"/>
        <p:cNvGrpSpPr/>
        <p:nvPr/>
      </p:nvGrpSpPr>
      <p:grpSpPr>
        <a:xfrm>
          <a:off x="0" y="0"/>
          <a:ext cx="0" cy="0"/>
          <a:chOff x="0" y="0"/>
          <a:chExt cx="0" cy="0"/>
        </a:xfrm>
      </p:grpSpPr>
      <p:sp>
        <p:nvSpPr>
          <p:cNvPr id="460" name="Google Shape;460;g6bf7de05b1_0_15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61" name="Google Shape;461;g6bf7de05b1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6" name="Shape 466"/>
        <p:cNvGrpSpPr/>
        <p:nvPr/>
      </p:nvGrpSpPr>
      <p:grpSpPr>
        <a:xfrm>
          <a:off x="0" y="0"/>
          <a:ext cx="0" cy="0"/>
          <a:chOff x="0" y="0"/>
          <a:chExt cx="0" cy="0"/>
        </a:xfrm>
      </p:grpSpPr>
      <p:sp>
        <p:nvSpPr>
          <p:cNvPr id="467" name="Google Shape;467;g6c30106fbc_0_17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68" name="Google Shape;468;g6c30106fbc_0_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3" name="Shape 473"/>
        <p:cNvGrpSpPr/>
        <p:nvPr/>
      </p:nvGrpSpPr>
      <p:grpSpPr>
        <a:xfrm>
          <a:off x="0" y="0"/>
          <a:ext cx="0" cy="0"/>
          <a:chOff x="0" y="0"/>
          <a:chExt cx="0" cy="0"/>
        </a:xfrm>
      </p:grpSpPr>
      <p:sp>
        <p:nvSpPr>
          <p:cNvPr id="474" name="Google Shape;474;g6c30106fbc_0_17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75" name="Google Shape;475;g6c30106fbc_0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0" name="Shape 480"/>
        <p:cNvGrpSpPr/>
        <p:nvPr/>
      </p:nvGrpSpPr>
      <p:grpSpPr>
        <a:xfrm>
          <a:off x="0" y="0"/>
          <a:ext cx="0" cy="0"/>
          <a:chOff x="0" y="0"/>
          <a:chExt cx="0" cy="0"/>
        </a:xfrm>
      </p:grpSpPr>
      <p:sp>
        <p:nvSpPr>
          <p:cNvPr id="481" name="Google Shape;481;g6bf7de05b1_0_27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82" name="Google Shape;482;g6bf7de05b1_0_2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7" name="Shape 487"/>
        <p:cNvGrpSpPr/>
        <p:nvPr/>
      </p:nvGrpSpPr>
      <p:grpSpPr>
        <a:xfrm>
          <a:off x="0" y="0"/>
          <a:ext cx="0" cy="0"/>
          <a:chOff x="0" y="0"/>
          <a:chExt cx="0" cy="0"/>
        </a:xfrm>
      </p:grpSpPr>
      <p:sp>
        <p:nvSpPr>
          <p:cNvPr id="488" name="Google Shape;488;g6bf7de05b1_0_10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89" name="Google Shape;489;g6bf7de05b1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4" name="Shape 494"/>
        <p:cNvGrpSpPr/>
        <p:nvPr/>
      </p:nvGrpSpPr>
      <p:grpSpPr>
        <a:xfrm>
          <a:off x="0" y="0"/>
          <a:ext cx="0" cy="0"/>
          <a:chOff x="0" y="0"/>
          <a:chExt cx="0" cy="0"/>
        </a:xfrm>
      </p:grpSpPr>
      <p:sp>
        <p:nvSpPr>
          <p:cNvPr id="495" name="Google Shape;495;g35ed75ccf_011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96" name="Google Shape;496;g35ed75ccf_0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7" name="Shape 307"/>
        <p:cNvGrpSpPr/>
        <p:nvPr/>
      </p:nvGrpSpPr>
      <p:grpSpPr>
        <a:xfrm>
          <a:off x="0" y="0"/>
          <a:ext cx="0" cy="0"/>
          <a:chOff x="0" y="0"/>
          <a:chExt cx="0" cy="0"/>
        </a:xfrm>
      </p:grpSpPr>
      <p:sp>
        <p:nvSpPr>
          <p:cNvPr id="308" name="Google Shape;308;g6c30106fbc_0_18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6c30106fbc_0_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4" name="Shape 314"/>
        <p:cNvGrpSpPr/>
        <p:nvPr/>
      </p:nvGrpSpPr>
      <p:grpSpPr>
        <a:xfrm>
          <a:off x="0" y="0"/>
          <a:ext cx="0" cy="0"/>
          <a:chOff x="0" y="0"/>
          <a:chExt cx="0" cy="0"/>
        </a:xfrm>
      </p:grpSpPr>
      <p:sp>
        <p:nvSpPr>
          <p:cNvPr id="315" name="Google Shape;315;g35ed75ccf_0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35ed75ccf_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6" name="Shape 326"/>
        <p:cNvGrpSpPr/>
        <p:nvPr/>
      </p:nvGrpSpPr>
      <p:grpSpPr>
        <a:xfrm>
          <a:off x="0" y="0"/>
          <a:ext cx="0" cy="0"/>
          <a:chOff x="0" y="0"/>
          <a:chExt cx="0" cy="0"/>
        </a:xfrm>
      </p:grpSpPr>
      <p:sp>
        <p:nvSpPr>
          <p:cNvPr id="327" name="Google Shape;327;g6c30106fbc_0_21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6c30106fbc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3" name="Shape 333"/>
        <p:cNvGrpSpPr/>
        <p:nvPr/>
      </p:nvGrpSpPr>
      <p:grpSpPr>
        <a:xfrm>
          <a:off x="0" y="0"/>
          <a:ext cx="0" cy="0"/>
          <a:chOff x="0" y="0"/>
          <a:chExt cx="0" cy="0"/>
        </a:xfrm>
      </p:grpSpPr>
      <p:sp>
        <p:nvSpPr>
          <p:cNvPr id="334" name="Google Shape;334;g6c30106fbc_0_19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6c30106fbc_0_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2" name="Shape 342"/>
        <p:cNvGrpSpPr/>
        <p:nvPr/>
      </p:nvGrpSpPr>
      <p:grpSpPr>
        <a:xfrm>
          <a:off x="0" y="0"/>
          <a:ext cx="0" cy="0"/>
          <a:chOff x="0" y="0"/>
          <a:chExt cx="0" cy="0"/>
        </a:xfrm>
      </p:grpSpPr>
      <p:sp>
        <p:nvSpPr>
          <p:cNvPr id="343" name="Google Shape;343;g6ca640e386_0_1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6ca640e386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0" name="Shape 350"/>
        <p:cNvGrpSpPr/>
        <p:nvPr/>
      </p:nvGrpSpPr>
      <p:grpSpPr>
        <a:xfrm>
          <a:off x="0" y="0"/>
          <a:ext cx="0" cy="0"/>
          <a:chOff x="0" y="0"/>
          <a:chExt cx="0" cy="0"/>
        </a:xfrm>
      </p:grpSpPr>
      <p:sp>
        <p:nvSpPr>
          <p:cNvPr id="351" name="Google Shape;351;g6c30106fbc_0_5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6c30106fbc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6" name="Shape 356"/>
        <p:cNvGrpSpPr/>
        <p:nvPr/>
      </p:nvGrpSpPr>
      <p:grpSpPr>
        <a:xfrm>
          <a:off x="0" y="0"/>
          <a:ext cx="0" cy="0"/>
          <a:chOff x="0" y="0"/>
          <a:chExt cx="0" cy="0"/>
        </a:xfrm>
      </p:grpSpPr>
      <p:sp>
        <p:nvSpPr>
          <p:cNvPr id="357" name="Google Shape;357;g6bfd86d4f9_0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6bfd86d4f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type="title">
  <p:cSld name="TITLE">
    <p:spTree>
      <p:nvGrpSpPr>
        <p:cNvPr id="9" name="Shape 9"/>
        <p:cNvGrpSpPr/>
        <p:nvPr/>
      </p:nvGrpSpPr>
      <p:grpSpPr>
        <a:xfrm>
          <a:off x="0" y="0"/>
          <a:ext cx="0" cy="0"/>
          <a:chOff x="0" y="0"/>
          <a:chExt cx="0" cy="0"/>
        </a:xfrm>
      </p:grpSpPr>
      <p:sp>
        <p:nvSpPr>
          <p:cNvPr id="10" name="Google Shape;10;p2"/>
          <p:cNvSpPr/>
          <p:nvPr/>
        </p:nvSpPr>
        <p:spPr>
          <a:xfrm>
            <a:off x="0" y="3953694"/>
            <a:ext cx="9144000" cy="1178720"/>
          </a:xfrm>
          <a:custGeom>
            <a:rect b="b" l="l" r="r" t="t"/>
            <a:pathLst>
              <a:path extrusionOk="0" h="36835" w="285750">
                <a:moveTo>
                  <a:pt x="280169" y="0"/>
                </a:moveTo>
                <a:lnTo>
                  <a:pt x="272802" y="4465"/>
                </a:lnTo>
                <a:lnTo>
                  <a:pt x="272802" y="23441"/>
                </a:lnTo>
                <a:lnTo>
                  <a:pt x="264988" y="23441"/>
                </a:lnTo>
                <a:lnTo>
                  <a:pt x="264988" y="12948"/>
                </a:lnTo>
                <a:lnTo>
                  <a:pt x="260524" y="12948"/>
                </a:lnTo>
                <a:lnTo>
                  <a:pt x="260524" y="6028"/>
                </a:lnTo>
                <a:lnTo>
                  <a:pt x="253157" y="6028"/>
                </a:lnTo>
                <a:lnTo>
                  <a:pt x="253157" y="19869"/>
                </a:lnTo>
                <a:lnTo>
                  <a:pt x="232395" y="15404"/>
                </a:lnTo>
                <a:lnTo>
                  <a:pt x="232395" y="7144"/>
                </a:lnTo>
                <a:lnTo>
                  <a:pt x="225698" y="7144"/>
                </a:lnTo>
                <a:lnTo>
                  <a:pt x="225698" y="19422"/>
                </a:lnTo>
                <a:lnTo>
                  <a:pt x="216098" y="19422"/>
                </a:lnTo>
                <a:lnTo>
                  <a:pt x="216098" y="9153"/>
                </a:lnTo>
                <a:lnTo>
                  <a:pt x="214313" y="9153"/>
                </a:lnTo>
                <a:lnTo>
                  <a:pt x="214313" y="8483"/>
                </a:lnTo>
                <a:lnTo>
                  <a:pt x="210071" y="8483"/>
                </a:lnTo>
                <a:lnTo>
                  <a:pt x="210071" y="9153"/>
                </a:lnTo>
                <a:lnTo>
                  <a:pt x="208731" y="9153"/>
                </a:lnTo>
                <a:lnTo>
                  <a:pt x="208731" y="18083"/>
                </a:lnTo>
                <a:lnTo>
                  <a:pt x="200695" y="18083"/>
                </a:lnTo>
                <a:lnTo>
                  <a:pt x="200695" y="6028"/>
                </a:lnTo>
                <a:lnTo>
                  <a:pt x="198462" y="6028"/>
                </a:lnTo>
                <a:lnTo>
                  <a:pt x="198351" y="5693"/>
                </a:lnTo>
                <a:lnTo>
                  <a:pt x="198239" y="5414"/>
                </a:lnTo>
                <a:lnTo>
                  <a:pt x="198072" y="5135"/>
                </a:lnTo>
                <a:lnTo>
                  <a:pt x="197848" y="4911"/>
                </a:lnTo>
                <a:lnTo>
                  <a:pt x="197625" y="4744"/>
                </a:lnTo>
                <a:lnTo>
                  <a:pt x="197346" y="4577"/>
                </a:lnTo>
                <a:lnTo>
                  <a:pt x="197011" y="4521"/>
                </a:lnTo>
                <a:lnTo>
                  <a:pt x="196676" y="4465"/>
                </a:lnTo>
                <a:lnTo>
                  <a:pt x="196342" y="4521"/>
                </a:lnTo>
                <a:lnTo>
                  <a:pt x="196007" y="4577"/>
                </a:lnTo>
                <a:lnTo>
                  <a:pt x="195728" y="4744"/>
                </a:lnTo>
                <a:lnTo>
                  <a:pt x="195504" y="4911"/>
                </a:lnTo>
                <a:lnTo>
                  <a:pt x="195281" y="5135"/>
                </a:lnTo>
                <a:lnTo>
                  <a:pt x="195114" y="5414"/>
                </a:lnTo>
                <a:lnTo>
                  <a:pt x="195002" y="5693"/>
                </a:lnTo>
                <a:lnTo>
                  <a:pt x="194890" y="6028"/>
                </a:lnTo>
                <a:lnTo>
                  <a:pt x="192881" y="6028"/>
                </a:lnTo>
                <a:lnTo>
                  <a:pt x="192881" y="14734"/>
                </a:lnTo>
                <a:lnTo>
                  <a:pt x="182166" y="14734"/>
                </a:lnTo>
                <a:lnTo>
                  <a:pt x="182166" y="19869"/>
                </a:lnTo>
                <a:lnTo>
                  <a:pt x="172789" y="19869"/>
                </a:lnTo>
                <a:lnTo>
                  <a:pt x="172789" y="14734"/>
                </a:lnTo>
                <a:lnTo>
                  <a:pt x="167432" y="12502"/>
                </a:lnTo>
                <a:lnTo>
                  <a:pt x="167432" y="16967"/>
                </a:lnTo>
                <a:lnTo>
                  <a:pt x="160511" y="16967"/>
                </a:lnTo>
                <a:lnTo>
                  <a:pt x="160511" y="8037"/>
                </a:lnTo>
                <a:lnTo>
                  <a:pt x="154260" y="8037"/>
                </a:lnTo>
                <a:lnTo>
                  <a:pt x="154260" y="6697"/>
                </a:lnTo>
                <a:lnTo>
                  <a:pt x="152251" y="6697"/>
                </a:lnTo>
                <a:lnTo>
                  <a:pt x="152251" y="8037"/>
                </a:lnTo>
                <a:lnTo>
                  <a:pt x="150912" y="8037"/>
                </a:lnTo>
                <a:lnTo>
                  <a:pt x="150912" y="21655"/>
                </a:lnTo>
                <a:lnTo>
                  <a:pt x="138410" y="21655"/>
                </a:lnTo>
                <a:lnTo>
                  <a:pt x="138410" y="8037"/>
                </a:lnTo>
                <a:lnTo>
                  <a:pt x="130597" y="8037"/>
                </a:lnTo>
                <a:lnTo>
                  <a:pt x="130597" y="18976"/>
                </a:lnTo>
                <a:lnTo>
                  <a:pt x="127695" y="18976"/>
                </a:lnTo>
                <a:lnTo>
                  <a:pt x="127695" y="11162"/>
                </a:lnTo>
                <a:lnTo>
                  <a:pt x="121890" y="11162"/>
                </a:lnTo>
                <a:lnTo>
                  <a:pt x="121890" y="18976"/>
                </a:lnTo>
                <a:lnTo>
                  <a:pt x="120774" y="18976"/>
                </a:lnTo>
                <a:lnTo>
                  <a:pt x="120774" y="20538"/>
                </a:lnTo>
                <a:lnTo>
                  <a:pt x="109165" y="20538"/>
                </a:lnTo>
                <a:lnTo>
                  <a:pt x="109165" y="12948"/>
                </a:lnTo>
                <a:lnTo>
                  <a:pt x="99343" y="12948"/>
                </a:lnTo>
                <a:lnTo>
                  <a:pt x="99343" y="11162"/>
                </a:lnTo>
                <a:lnTo>
                  <a:pt x="93762" y="11162"/>
                </a:lnTo>
                <a:lnTo>
                  <a:pt x="93762" y="22994"/>
                </a:lnTo>
                <a:lnTo>
                  <a:pt x="86841" y="22994"/>
                </a:lnTo>
                <a:lnTo>
                  <a:pt x="86841" y="14734"/>
                </a:lnTo>
                <a:lnTo>
                  <a:pt x="84386" y="14734"/>
                </a:lnTo>
                <a:lnTo>
                  <a:pt x="84386" y="12948"/>
                </a:lnTo>
                <a:lnTo>
                  <a:pt x="80144" y="12948"/>
                </a:lnTo>
                <a:lnTo>
                  <a:pt x="80144" y="14734"/>
                </a:lnTo>
                <a:lnTo>
                  <a:pt x="77465" y="14734"/>
                </a:lnTo>
                <a:lnTo>
                  <a:pt x="77465" y="21655"/>
                </a:lnTo>
                <a:lnTo>
                  <a:pt x="56927" y="21655"/>
                </a:lnTo>
                <a:lnTo>
                  <a:pt x="56927" y="16297"/>
                </a:lnTo>
                <a:lnTo>
                  <a:pt x="51346" y="16297"/>
                </a:lnTo>
                <a:lnTo>
                  <a:pt x="51346" y="8037"/>
                </a:lnTo>
                <a:lnTo>
                  <a:pt x="45318" y="10269"/>
                </a:lnTo>
                <a:lnTo>
                  <a:pt x="45318" y="27682"/>
                </a:lnTo>
                <a:lnTo>
                  <a:pt x="33710" y="27682"/>
                </a:lnTo>
                <a:lnTo>
                  <a:pt x="33710" y="11162"/>
                </a:lnTo>
                <a:lnTo>
                  <a:pt x="25673" y="11162"/>
                </a:lnTo>
                <a:lnTo>
                  <a:pt x="25673" y="21878"/>
                </a:lnTo>
                <a:lnTo>
                  <a:pt x="8037" y="21878"/>
                </a:lnTo>
                <a:lnTo>
                  <a:pt x="8037" y="16967"/>
                </a:lnTo>
                <a:lnTo>
                  <a:pt x="0" y="16967"/>
                </a:lnTo>
                <a:lnTo>
                  <a:pt x="0" y="36835"/>
                </a:lnTo>
                <a:lnTo>
                  <a:pt x="285750" y="36835"/>
                </a:lnTo>
                <a:lnTo>
                  <a:pt x="285750" y="16743"/>
                </a:lnTo>
                <a:lnTo>
                  <a:pt x="280169" y="16743"/>
                </a:lnTo>
                <a:lnTo>
                  <a:pt x="280169" y="0"/>
                </a:lnTo>
                <a:close/>
              </a:path>
            </a:pathLst>
          </a:custGeom>
          <a:solidFill>
            <a:srgbClr val="1C4587">
              <a:alpha val="23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a:off x="35712" y="4025118"/>
            <a:ext cx="9072576" cy="1107296"/>
          </a:xfrm>
          <a:custGeom>
            <a:rect b="b" l="l" r="r" t="t"/>
            <a:pathLst>
              <a:path extrusionOk="0" h="34603" w="283518">
                <a:moveTo>
                  <a:pt x="110059" y="1"/>
                </a:moveTo>
                <a:lnTo>
                  <a:pt x="110059" y="2010"/>
                </a:lnTo>
                <a:lnTo>
                  <a:pt x="108273" y="2010"/>
                </a:lnTo>
                <a:lnTo>
                  <a:pt x="108273" y="5135"/>
                </a:lnTo>
                <a:lnTo>
                  <a:pt x="105817" y="5135"/>
                </a:lnTo>
                <a:lnTo>
                  <a:pt x="105817" y="29245"/>
                </a:lnTo>
                <a:lnTo>
                  <a:pt x="100236" y="29245"/>
                </a:lnTo>
                <a:lnTo>
                  <a:pt x="100236" y="16297"/>
                </a:lnTo>
                <a:lnTo>
                  <a:pt x="90413" y="16297"/>
                </a:lnTo>
                <a:lnTo>
                  <a:pt x="90413" y="26622"/>
                </a:lnTo>
                <a:lnTo>
                  <a:pt x="83046" y="29859"/>
                </a:lnTo>
                <a:lnTo>
                  <a:pt x="83046" y="22771"/>
                </a:lnTo>
                <a:lnTo>
                  <a:pt x="80144" y="22771"/>
                </a:lnTo>
                <a:lnTo>
                  <a:pt x="80144" y="29245"/>
                </a:lnTo>
                <a:lnTo>
                  <a:pt x="73224" y="29245"/>
                </a:lnTo>
                <a:lnTo>
                  <a:pt x="73224" y="24557"/>
                </a:lnTo>
                <a:lnTo>
                  <a:pt x="69429" y="24557"/>
                </a:lnTo>
                <a:lnTo>
                  <a:pt x="69429" y="11386"/>
                </a:lnTo>
                <a:lnTo>
                  <a:pt x="59159" y="13228"/>
                </a:lnTo>
                <a:lnTo>
                  <a:pt x="59159" y="24557"/>
                </a:lnTo>
                <a:lnTo>
                  <a:pt x="53355" y="24557"/>
                </a:lnTo>
                <a:lnTo>
                  <a:pt x="53355" y="29245"/>
                </a:lnTo>
                <a:lnTo>
                  <a:pt x="45765" y="29245"/>
                </a:lnTo>
                <a:lnTo>
                  <a:pt x="45765" y="13842"/>
                </a:lnTo>
                <a:lnTo>
                  <a:pt x="41747" y="13842"/>
                </a:lnTo>
                <a:lnTo>
                  <a:pt x="41747" y="5135"/>
                </a:lnTo>
                <a:lnTo>
                  <a:pt x="28352" y="5135"/>
                </a:lnTo>
                <a:lnTo>
                  <a:pt x="28352" y="25450"/>
                </a:lnTo>
                <a:lnTo>
                  <a:pt x="20762" y="25450"/>
                </a:lnTo>
                <a:lnTo>
                  <a:pt x="20762" y="16297"/>
                </a:lnTo>
                <a:lnTo>
                  <a:pt x="19311" y="16297"/>
                </a:lnTo>
                <a:lnTo>
                  <a:pt x="19143" y="15348"/>
                </a:lnTo>
                <a:lnTo>
                  <a:pt x="19032" y="14902"/>
                </a:lnTo>
                <a:lnTo>
                  <a:pt x="18864" y="14511"/>
                </a:lnTo>
                <a:lnTo>
                  <a:pt x="18585" y="14121"/>
                </a:lnTo>
                <a:lnTo>
                  <a:pt x="18306" y="13786"/>
                </a:lnTo>
                <a:lnTo>
                  <a:pt x="17915" y="13507"/>
                </a:lnTo>
                <a:lnTo>
                  <a:pt x="17525" y="13339"/>
                </a:lnTo>
                <a:lnTo>
                  <a:pt x="17078" y="13228"/>
                </a:lnTo>
                <a:lnTo>
                  <a:pt x="16632" y="13172"/>
                </a:lnTo>
                <a:lnTo>
                  <a:pt x="16185" y="13228"/>
                </a:lnTo>
                <a:lnTo>
                  <a:pt x="15739" y="13339"/>
                </a:lnTo>
                <a:lnTo>
                  <a:pt x="15348" y="13507"/>
                </a:lnTo>
                <a:lnTo>
                  <a:pt x="14957" y="13786"/>
                </a:lnTo>
                <a:lnTo>
                  <a:pt x="14678" y="14121"/>
                </a:lnTo>
                <a:lnTo>
                  <a:pt x="14399" y="14511"/>
                </a:lnTo>
                <a:lnTo>
                  <a:pt x="14232" y="14902"/>
                </a:lnTo>
                <a:lnTo>
                  <a:pt x="14120" y="15348"/>
                </a:lnTo>
                <a:lnTo>
                  <a:pt x="13953" y="16297"/>
                </a:lnTo>
                <a:lnTo>
                  <a:pt x="12502" y="16297"/>
                </a:lnTo>
                <a:lnTo>
                  <a:pt x="12502" y="21153"/>
                </a:lnTo>
                <a:lnTo>
                  <a:pt x="4242" y="23385"/>
                </a:lnTo>
                <a:lnTo>
                  <a:pt x="4242" y="29245"/>
                </a:lnTo>
                <a:lnTo>
                  <a:pt x="0" y="29245"/>
                </a:lnTo>
                <a:lnTo>
                  <a:pt x="0" y="34603"/>
                </a:lnTo>
                <a:lnTo>
                  <a:pt x="283518" y="34603"/>
                </a:lnTo>
                <a:lnTo>
                  <a:pt x="283518" y="25450"/>
                </a:lnTo>
                <a:lnTo>
                  <a:pt x="275258" y="25450"/>
                </a:lnTo>
                <a:lnTo>
                  <a:pt x="275258" y="11163"/>
                </a:lnTo>
                <a:lnTo>
                  <a:pt x="268114" y="11163"/>
                </a:lnTo>
                <a:lnTo>
                  <a:pt x="268114" y="19423"/>
                </a:lnTo>
                <a:lnTo>
                  <a:pt x="255389" y="19423"/>
                </a:lnTo>
                <a:lnTo>
                  <a:pt x="255389" y="29245"/>
                </a:lnTo>
                <a:lnTo>
                  <a:pt x="247576" y="29245"/>
                </a:lnTo>
                <a:lnTo>
                  <a:pt x="247576" y="5135"/>
                </a:lnTo>
                <a:lnTo>
                  <a:pt x="244450" y="5135"/>
                </a:lnTo>
                <a:lnTo>
                  <a:pt x="244450" y="4075"/>
                </a:lnTo>
                <a:lnTo>
                  <a:pt x="244339" y="3405"/>
                </a:lnTo>
                <a:lnTo>
                  <a:pt x="244171" y="2791"/>
                </a:lnTo>
                <a:lnTo>
                  <a:pt x="243892" y="2289"/>
                </a:lnTo>
                <a:lnTo>
                  <a:pt x="243502" y="1787"/>
                </a:lnTo>
                <a:lnTo>
                  <a:pt x="242999" y="1452"/>
                </a:lnTo>
                <a:lnTo>
                  <a:pt x="242441" y="1117"/>
                </a:lnTo>
                <a:lnTo>
                  <a:pt x="241883" y="949"/>
                </a:lnTo>
                <a:lnTo>
                  <a:pt x="241213" y="894"/>
                </a:lnTo>
                <a:lnTo>
                  <a:pt x="240544" y="949"/>
                </a:lnTo>
                <a:lnTo>
                  <a:pt x="239986" y="1117"/>
                </a:lnTo>
                <a:lnTo>
                  <a:pt x="239427" y="1452"/>
                </a:lnTo>
                <a:lnTo>
                  <a:pt x="238925" y="1787"/>
                </a:lnTo>
                <a:lnTo>
                  <a:pt x="238534" y="2289"/>
                </a:lnTo>
                <a:lnTo>
                  <a:pt x="238255" y="2791"/>
                </a:lnTo>
                <a:lnTo>
                  <a:pt x="238088" y="3405"/>
                </a:lnTo>
                <a:lnTo>
                  <a:pt x="237976" y="4075"/>
                </a:lnTo>
                <a:lnTo>
                  <a:pt x="237976" y="5135"/>
                </a:lnTo>
                <a:lnTo>
                  <a:pt x="235074" y="5135"/>
                </a:lnTo>
                <a:lnTo>
                  <a:pt x="235074" y="21878"/>
                </a:lnTo>
                <a:lnTo>
                  <a:pt x="226368" y="30864"/>
                </a:lnTo>
                <a:lnTo>
                  <a:pt x="226368" y="894"/>
                </a:lnTo>
                <a:lnTo>
                  <a:pt x="221010" y="5637"/>
                </a:lnTo>
                <a:lnTo>
                  <a:pt x="221010" y="21432"/>
                </a:lnTo>
                <a:lnTo>
                  <a:pt x="216322" y="21432"/>
                </a:lnTo>
                <a:lnTo>
                  <a:pt x="216322" y="13842"/>
                </a:lnTo>
                <a:lnTo>
                  <a:pt x="204490" y="13842"/>
                </a:lnTo>
                <a:lnTo>
                  <a:pt x="204490" y="29245"/>
                </a:lnTo>
                <a:lnTo>
                  <a:pt x="195114" y="29245"/>
                </a:lnTo>
                <a:lnTo>
                  <a:pt x="195114" y="11163"/>
                </a:lnTo>
                <a:lnTo>
                  <a:pt x="185961" y="11163"/>
                </a:lnTo>
                <a:lnTo>
                  <a:pt x="185961" y="29245"/>
                </a:lnTo>
                <a:lnTo>
                  <a:pt x="177255" y="29245"/>
                </a:lnTo>
                <a:lnTo>
                  <a:pt x="177255" y="16297"/>
                </a:lnTo>
                <a:lnTo>
                  <a:pt x="174799" y="16297"/>
                </a:lnTo>
                <a:lnTo>
                  <a:pt x="174799" y="29692"/>
                </a:lnTo>
                <a:lnTo>
                  <a:pt x="166316" y="26678"/>
                </a:lnTo>
                <a:lnTo>
                  <a:pt x="166316" y="19423"/>
                </a:lnTo>
                <a:lnTo>
                  <a:pt x="163190" y="19423"/>
                </a:lnTo>
                <a:lnTo>
                  <a:pt x="163190" y="11832"/>
                </a:lnTo>
                <a:lnTo>
                  <a:pt x="155600" y="11832"/>
                </a:lnTo>
                <a:lnTo>
                  <a:pt x="155600" y="19423"/>
                </a:lnTo>
                <a:lnTo>
                  <a:pt x="144884" y="19423"/>
                </a:lnTo>
                <a:lnTo>
                  <a:pt x="144884" y="15293"/>
                </a:lnTo>
                <a:lnTo>
                  <a:pt x="134615" y="11609"/>
                </a:lnTo>
                <a:lnTo>
                  <a:pt x="134615" y="23664"/>
                </a:lnTo>
                <a:lnTo>
                  <a:pt x="123900" y="23664"/>
                </a:lnTo>
                <a:lnTo>
                  <a:pt x="123900" y="13842"/>
                </a:lnTo>
                <a:lnTo>
                  <a:pt x="117426" y="13842"/>
                </a:lnTo>
                <a:lnTo>
                  <a:pt x="117426" y="5135"/>
                </a:lnTo>
                <a:lnTo>
                  <a:pt x="114523" y="5135"/>
                </a:lnTo>
                <a:lnTo>
                  <a:pt x="114523" y="2010"/>
                </a:lnTo>
                <a:lnTo>
                  <a:pt x="112738" y="2010"/>
                </a:lnTo>
                <a:lnTo>
                  <a:pt x="112738" y="1"/>
                </a:lnTo>
                <a:close/>
              </a:path>
            </a:pathLst>
          </a:custGeom>
          <a:solidFill>
            <a:srgbClr val="3D85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0" y="3886185"/>
            <a:ext cx="9144000" cy="1257312"/>
          </a:xfrm>
          <a:custGeom>
            <a:rect b="b" l="l" r="r" t="t"/>
            <a:pathLst>
              <a:path extrusionOk="0" h="39291" w="285750">
                <a:moveTo>
                  <a:pt x="241381" y="11832"/>
                </a:moveTo>
                <a:lnTo>
                  <a:pt x="241381" y="15348"/>
                </a:lnTo>
                <a:lnTo>
                  <a:pt x="239762" y="15348"/>
                </a:lnTo>
                <a:lnTo>
                  <a:pt x="239762" y="11832"/>
                </a:lnTo>
                <a:close/>
                <a:moveTo>
                  <a:pt x="244450" y="11832"/>
                </a:moveTo>
                <a:lnTo>
                  <a:pt x="244450" y="15348"/>
                </a:lnTo>
                <a:lnTo>
                  <a:pt x="242832" y="15348"/>
                </a:lnTo>
                <a:lnTo>
                  <a:pt x="242832" y="11832"/>
                </a:lnTo>
                <a:close/>
                <a:moveTo>
                  <a:pt x="226591" y="8484"/>
                </a:moveTo>
                <a:lnTo>
                  <a:pt x="226591" y="17190"/>
                </a:lnTo>
                <a:lnTo>
                  <a:pt x="225698" y="17190"/>
                </a:lnTo>
                <a:lnTo>
                  <a:pt x="225698" y="9600"/>
                </a:lnTo>
                <a:lnTo>
                  <a:pt x="226591" y="8484"/>
                </a:lnTo>
                <a:close/>
                <a:moveTo>
                  <a:pt x="241381" y="17134"/>
                </a:moveTo>
                <a:lnTo>
                  <a:pt x="241381" y="20650"/>
                </a:lnTo>
                <a:lnTo>
                  <a:pt x="239762" y="20650"/>
                </a:lnTo>
                <a:lnTo>
                  <a:pt x="239762" y="17134"/>
                </a:lnTo>
                <a:close/>
                <a:moveTo>
                  <a:pt x="244450" y="17134"/>
                </a:moveTo>
                <a:lnTo>
                  <a:pt x="244450" y="20650"/>
                </a:lnTo>
                <a:lnTo>
                  <a:pt x="242832" y="20650"/>
                </a:lnTo>
                <a:lnTo>
                  <a:pt x="242832" y="17134"/>
                </a:lnTo>
                <a:close/>
                <a:moveTo>
                  <a:pt x="194221" y="17860"/>
                </a:moveTo>
                <a:lnTo>
                  <a:pt x="194221" y="21320"/>
                </a:lnTo>
                <a:lnTo>
                  <a:pt x="192212" y="21320"/>
                </a:lnTo>
                <a:lnTo>
                  <a:pt x="192212" y="17860"/>
                </a:lnTo>
                <a:close/>
                <a:moveTo>
                  <a:pt x="216098" y="20762"/>
                </a:moveTo>
                <a:lnTo>
                  <a:pt x="216098" y="21822"/>
                </a:lnTo>
                <a:lnTo>
                  <a:pt x="207169" y="21822"/>
                </a:lnTo>
                <a:lnTo>
                  <a:pt x="207169" y="20762"/>
                </a:lnTo>
                <a:close/>
                <a:moveTo>
                  <a:pt x="64517" y="19869"/>
                </a:moveTo>
                <a:lnTo>
                  <a:pt x="64517" y="21878"/>
                </a:lnTo>
                <a:lnTo>
                  <a:pt x="62508" y="21878"/>
                </a:lnTo>
                <a:lnTo>
                  <a:pt x="62508" y="19869"/>
                </a:lnTo>
                <a:close/>
                <a:moveTo>
                  <a:pt x="68312" y="19869"/>
                </a:moveTo>
                <a:lnTo>
                  <a:pt x="68312" y="21878"/>
                </a:lnTo>
                <a:lnTo>
                  <a:pt x="66303" y="21878"/>
                </a:lnTo>
                <a:lnTo>
                  <a:pt x="66303" y="19869"/>
                </a:lnTo>
                <a:close/>
                <a:moveTo>
                  <a:pt x="45318" y="21208"/>
                </a:moveTo>
                <a:lnTo>
                  <a:pt x="45318" y="22213"/>
                </a:lnTo>
                <a:lnTo>
                  <a:pt x="40853" y="22213"/>
                </a:lnTo>
                <a:lnTo>
                  <a:pt x="40853" y="21208"/>
                </a:lnTo>
                <a:close/>
                <a:moveTo>
                  <a:pt x="138522" y="19423"/>
                </a:moveTo>
                <a:lnTo>
                  <a:pt x="138857" y="19478"/>
                </a:lnTo>
                <a:lnTo>
                  <a:pt x="139192" y="19534"/>
                </a:lnTo>
                <a:lnTo>
                  <a:pt x="139471" y="19702"/>
                </a:lnTo>
                <a:lnTo>
                  <a:pt x="139694" y="19925"/>
                </a:lnTo>
                <a:lnTo>
                  <a:pt x="139917" y="20148"/>
                </a:lnTo>
                <a:lnTo>
                  <a:pt x="140084" y="20427"/>
                </a:lnTo>
                <a:lnTo>
                  <a:pt x="140140" y="20762"/>
                </a:lnTo>
                <a:lnTo>
                  <a:pt x="140196" y="21097"/>
                </a:lnTo>
                <a:lnTo>
                  <a:pt x="140140" y="21432"/>
                </a:lnTo>
                <a:lnTo>
                  <a:pt x="140084" y="21767"/>
                </a:lnTo>
                <a:lnTo>
                  <a:pt x="139917" y="22046"/>
                </a:lnTo>
                <a:lnTo>
                  <a:pt x="139694" y="22269"/>
                </a:lnTo>
                <a:lnTo>
                  <a:pt x="139471" y="22492"/>
                </a:lnTo>
                <a:lnTo>
                  <a:pt x="139192" y="22660"/>
                </a:lnTo>
                <a:lnTo>
                  <a:pt x="138857" y="22715"/>
                </a:lnTo>
                <a:lnTo>
                  <a:pt x="138522" y="22771"/>
                </a:lnTo>
                <a:lnTo>
                  <a:pt x="138187" y="22715"/>
                </a:lnTo>
                <a:lnTo>
                  <a:pt x="137852" y="22660"/>
                </a:lnTo>
                <a:lnTo>
                  <a:pt x="137573" y="22492"/>
                </a:lnTo>
                <a:lnTo>
                  <a:pt x="137350" y="22269"/>
                </a:lnTo>
                <a:lnTo>
                  <a:pt x="137127" y="22046"/>
                </a:lnTo>
                <a:lnTo>
                  <a:pt x="136959" y="21767"/>
                </a:lnTo>
                <a:lnTo>
                  <a:pt x="136903" y="21432"/>
                </a:lnTo>
                <a:lnTo>
                  <a:pt x="136847" y="21097"/>
                </a:lnTo>
                <a:lnTo>
                  <a:pt x="136903" y="20762"/>
                </a:lnTo>
                <a:lnTo>
                  <a:pt x="136959" y="20427"/>
                </a:lnTo>
                <a:lnTo>
                  <a:pt x="137127" y="20148"/>
                </a:lnTo>
                <a:lnTo>
                  <a:pt x="137350" y="19925"/>
                </a:lnTo>
                <a:lnTo>
                  <a:pt x="137573" y="19702"/>
                </a:lnTo>
                <a:lnTo>
                  <a:pt x="137852" y="19534"/>
                </a:lnTo>
                <a:lnTo>
                  <a:pt x="138187" y="19478"/>
                </a:lnTo>
                <a:lnTo>
                  <a:pt x="138522" y="19423"/>
                </a:lnTo>
                <a:close/>
                <a:moveTo>
                  <a:pt x="64517" y="22883"/>
                </a:moveTo>
                <a:lnTo>
                  <a:pt x="64517" y="24892"/>
                </a:lnTo>
                <a:lnTo>
                  <a:pt x="62508" y="24892"/>
                </a:lnTo>
                <a:lnTo>
                  <a:pt x="62508" y="22883"/>
                </a:lnTo>
                <a:close/>
                <a:moveTo>
                  <a:pt x="68312" y="22883"/>
                </a:moveTo>
                <a:lnTo>
                  <a:pt x="68312" y="24892"/>
                </a:lnTo>
                <a:lnTo>
                  <a:pt x="66303" y="24892"/>
                </a:lnTo>
                <a:lnTo>
                  <a:pt x="66303" y="22883"/>
                </a:lnTo>
                <a:close/>
                <a:moveTo>
                  <a:pt x="216098" y="24334"/>
                </a:moveTo>
                <a:lnTo>
                  <a:pt x="216098" y="25450"/>
                </a:lnTo>
                <a:lnTo>
                  <a:pt x="207169" y="25450"/>
                </a:lnTo>
                <a:lnTo>
                  <a:pt x="207169" y="24334"/>
                </a:lnTo>
                <a:close/>
                <a:moveTo>
                  <a:pt x="45318" y="24501"/>
                </a:moveTo>
                <a:lnTo>
                  <a:pt x="45318" y="25506"/>
                </a:lnTo>
                <a:lnTo>
                  <a:pt x="40853" y="25506"/>
                </a:lnTo>
                <a:lnTo>
                  <a:pt x="40853" y="24501"/>
                </a:lnTo>
                <a:close/>
                <a:moveTo>
                  <a:pt x="241381" y="22380"/>
                </a:moveTo>
                <a:lnTo>
                  <a:pt x="241381" y="25897"/>
                </a:lnTo>
                <a:lnTo>
                  <a:pt x="239762" y="25897"/>
                </a:lnTo>
                <a:lnTo>
                  <a:pt x="239762" y="22380"/>
                </a:lnTo>
                <a:close/>
                <a:moveTo>
                  <a:pt x="244450" y="22380"/>
                </a:moveTo>
                <a:lnTo>
                  <a:pt x="244450" y="25897"/>
                </a:lnTo>
                <a:lnTo>
                  <a:pt x="242832" y="25897"/>
                </a:lnTo>
                <a:lnTo>
                  <a:pt x="242832" y="22380"/>
                </a:lnTo>
                <a:close/>
                <a:moveTo>
                  <a:pt x="194221" y="23106"/>
                </a:moveTo>
                <a:lnTo>
                  <a:pt x="194221" y="26566"/>
                </a:lnTo>
                <a:lnTo>
                  <a:pt x="192212" y="26566"/>
                </a:lnTo>
                <a:lnTo>
                  <a:pt x="192212" y="23106"/>
                </a:lnTo>
                <a:close/>
                <a:moveTo>
                  <a:pt x="64517" y="25897"/>
                </a:moveTo>
                <a:lnTo>
                  <a:pt x="64517" y="27906"/>
                </a:lnTo>
                <a:lnTo>
                  <a:pt x="62508" y="27906"/>
                </a:lnTo>
                <a:lnTo>
                  <a:pt x="62508" y="25897"/>
                </a:lnTo>
                <a:close/>
                <a:moveTo>
                  <a:pt x="68312" y="25897"/>
                </a:moveTo>
                <a:lnTo>
                  <a:pt x="68312" y="27906"/>
                </a:lnTo>
                <a:lnTo>
                  <a:pt x="66303" y="27906"/>
                </a:lnTo>
                <a:lnTo>
                  <a:pt x="66303" y="25897"/>
                </a:lnTo>
                <a:close/>
                <a:moveTo>
                  <a:pt x="45318" y="27850"/>
                </a:moveTo>
                <a:lnTo>
                  <a:pt x="45318" y="28854"/>
                </a:lnTo>
                <a:lnTo>
                  <a:pt x="40853" y="28854"/>
                </a:lnTo>
                <a:lnTo>
                  <a:pt x="40853" y="27850"/>
                </a:lnTo>
                <a:close/>
                <a:moveTo>
                  <a:pt x="216098" y="27906"/>
                </a:moveTo>
                <a:lnTo>
                  <a:pt x="216098" y="29022"/>
                </a:lnTo>
                <a:lnTo>
                  <a:pt x="207169" y="29022"/>
                </a:lnTo>
                <a:lnTo>
                  <a:pt x="207169" y="27906"/>
                </a:lnTo>
                <a:close/>
                <a:moveTo>
                  <a:pt x="82767" y="28352"/>
                </a:moveTo>
                <a:lnTo>
                  <a:pt x="82934" y="28408"/>
                </a:lnTo>
                <a:lnTo>
                  <a:pt x="83214" y="28631"/>
                </a:lnTo>
                <a:lnTo>
                  <a:pt x="83437" y="28910"/>
                </a:lnTo>
                <a:lnTo>
                  <a:pt x="83493" y="29078"/>
                </a:lnTo>
                <a:lnTo>
                  <a:pt x="83493" y="29245"/>
                </a:lnTo>
                <a:lnTo>
                  <a:pt x="83493" y="29413"/>
                </a:lnTo>
                <a:lnTo>
                  <a:pt x="83437" y="29580"/>
                </a:lnTo>
                <a:lnTo>
                  <a:pt x="83214" y="29859"/>
                </a:lnTo>
                <a:lnTo>
                  <a:pt x="82934" y="30082"/>
                </a:lnTo>
                <a:lnTo>
                  <a:pt x="82767" y="30138"/>
                </a:lnTo>
                <a:lnTo>
                  <a:pt x="82432" y="30138"/>
                </a:lnTo>
                <a:lnTo>
                  <a:pt x="82265" y="30082"/>
                </a:lnTo>
                <a:lnTo>
                  <a:pt x="81986" y="29859"/>
                </a:lnTo>
                <a:lnTo>
                  <a:pt x="81762" y="29580"/>
                </a:lnTo>
                <a:lnTo>
                  <a:pt x="81707" y="29413"/>
                </a:lnTo>
                <a:lnTo>
                  <a:pt x="81707" y="29245"/>
                </a:lnTo>
                <a:lnTo>
                  <a:pt x="81707" y="29078"/>
                </a:lnTo>
                <a:lnTo>
                  <a:pt x="81762" y="28910"/>
                </a:lnTo>
                <a:lnTo>
                  <a:pt x="81986" y="28631"/>
                </a:lnTo>
                <a:lnTo>
                  <a:pt x="82265" y="28408"/>
                </a:lnTo>
                <a:lnTo>
                  <a:pt x="82432" y="28352"/>
                </a:lnTo>
                <a:close/>
                <a:moveTo>
                  <a:pt x="45318" y="31143"/>
                </a:moveTo>
                <a:lnTo>
                  <a:pt x="45318" y="32147"/>
                </a:lnTo>
                <a:lnTo>
                  <a:pt x="40853" y="32147"/>
                </a:lnTo>
                <a:lnTo>
                  <a:pt x="40853" y="31143"/>
                </a:lnTo>
                <a:close/>
                <a:moveTo>
                  <a:pt x="8037" y="28352"/>
                </a:moveTo>
                <a:lnTo>
                  <a:pt x="8037" y="32594"/>
                </a:lnTo>
                <a:lnTo>
                  <a:pt x="6028" y="32594"/>
                </a:lnTo>
                <a:lnTo>
                  <a:pt x="6028" y="28352"/>
                </a:lnTo>
                <a:close/>
                <a:moveTo>
                  <a:pt x="216098" y="31533"/>
                </a:moveTo>
                <a:lnTo>
                  <a:pt x="216098" y="32594"/>
                </a:lnTo>
                <a:lnTo>
                  <a:pt x="207169" y="32594"/>
                </a:lnTo>
                <a:lnTo>
                  <a:pt x="207169" y="31533"/>
                </a:lnTo>
                <a:close/>
                <a:moveTo>
                  <a:pt x="82767" y="31924"/>
                </a:moveTo>
                <a:lnTo>
                  <a:pt x="82934" y="31980"/>
                </a:lnTo>
                <a:lnTo>
                  <a:pt x="83214" y="32203"/>
                </a:lnTo>
                <a:lnTo>
                  <a:pt x="83437" y="32482"/>
                </a:lnTo>
                <a:lnTo>
                  <a:pt x="83493" y="32650"/>
                </a:lnTo>
                <a:lnTo>
                  <a:pt x="83493" y="32817"/>
                </a:lnTo>
                <a:lnTo>
                  <a:pt x="83493" y="32984"/>
                </a:lnTo>
                <a:lnTo>
                  <a:pt x="83437" y="33152"/>
                </a:lnTo>
                <a:lnTo>
                  <a:pt x="83214" y="33431"/>
                </a:lnTo>
                <a:lnTo>
                  <a:pt x="82934" y="33654"/>
                </a:lnTo>
                <a:lnTo>
                  <a:pt x="82767" y="33710"/>
                </a:lnTo>
                <a:lnTo>
                  <a:pt x="82432" y="33710"/>
                </a:lnTo>
                <a:lnTo>
                  <a:pt x="82265" y="33654"/>
                </a:lnTo>
                <a:lnTo>
                  <a:pt x="81986" y="33431"/>
                </a:lnTo>
                <a:lnTo>
                  <a:pt x="81762" y="33152"/>
                </a:lnTo>
                <a:lnTo>
                  <a:pt x="81707" y="32984"/>
                </a:lnTo>
                <a:lnTo>
                  <a:pt x="81707" y="32817"/>
                </a:lnTo>
                <a:lnTo>
                  <a:pt x="81707" y="32650"/>
                </a:lnTo>
                <a:lnTo>
                  <a:pt x="81762" y="32482"/>
                </a:lnTo>
                <a:lnTo>
                  <a:pt x="81986" y="32203"/>
                </a:lnTo>
                <a:lnTo>
                  <a:pt x="82265" y="31980"/>
                </a:lnTo>
                <a:lnTo>
                  <a:pt x="82432" y="31924"/>
                </a:lnTo>
                <a:close/>
                <a:moveTo>
                  <a:pt x="109835" y="11609"/>
                </a:moveTo>
                <a:lnTo>
                  <a:pt x="109835" y="34603"/>
                </a:lnTo>
                <a:lnTo>
                  <a:pt x="109165" y="34603"/>
                </a:lnTo>
                <a:lnTo>
                  <a:pt x="109165" y="11609"/>
                </a:lnTo>
                <a:close/>
                <a:moveTo>
                  <a:pt x="112068" y="11609"/>
                </a:moveTo>
                <a:lnTo>
                  <a:pt x="112068" y="34603"/>
                </a:lnTo>
                <a:lnTo>
                  <a:pt x="111398" y="34603"/>
                </a:lnTo>
                <a:lnTo>
                  <a:pt x="111398" y="11609"/>
                </a:lnTo>
                <a:close/>
                <a:moveTo>
                  <a:pt x="114300" y="11609"/>
                </a:moveTo>
                <a:lnTo>
                  <a:pt x="114300" y="34603"/>
                </a:lnTo>
                <a:lnTo>
                  <a:pt x="113630" y="34603"/>
                </a:lnTo>
                <a:lnTo>
                  <a:pt x="113630" y="11609"/>
                </a:lnTo>
                <a:close/>
                <a:moveTo>
                  <a:pt x="116532" y="11609"/>
                </a:moveTo>
                <a:lnTo>
                  <a:pt x="116532" y="34603"/>
                </a:lnTo>
                <a:lnTo>
                  <a:pt x="115863" y="34603"/>
                </a:lnTo>
                <a:lnTo>
                  <a:pt x="115863" y="11609"/>
                </a:lnTo>
                <a:close/>
                <a:moveTo>
                  <a:pt x="45318" y="34491"/>
                </a:moveTo>
                <a:lnTo>
                  <a:pt x="45318" y="35496"/>
                </a:lnTo>
                <a:lnTo>
                  <a:pt x="40853" y="35496"/>
                </a:lnTo>
                <a:lnTo>
                  <a:pt x="40853" y="34491"/>
                </a:lnTo>
                <a:close/>
                <a:moveTo>
                  <a:pt x="112291" y="1"/>
                </a:moveTo>
                <a:lnTo>
                  <a:pt x="112291" y="3572"/>
                </a:lnTo>
                <a:lnTo>
                  <a:pt x="110058" y="3572"/>
                </a:lnTo>
                <a:lnTo>
                  <a:pt x="110058" y="5582"/>
                </a:lnTo>
                <a:lnTo>
                  <a:pt x="108272" y="5582"/>
                </a:lnTo>
                <a:lnTo>
                  <a:pt x="108272" y="8707"/>
                </a:lnTo>
                <a:lnTo>
                  <a:pt x="105817" y="8707"/>
                </a:lnTo>
                <a:lnTo>
                  <a:pt x="105817" y="32817"/>
                </a:lnTo>
                <a:lnTo>
                  <a:pt x="102468" y="32817"/>
                </a:lnTo>
                <a:lnTo>
                  <a:pt x="102468" y="19869"/>
                </a:lnTo>
                <a:lnTo>
                  <a:pt x="90413" y="19869"/>
                </a:lnTo>
                <a:lnTo>
                  <a:pt x="90413" y="30585"/>
                </a:lnTo>
                <a:lnTo>
                  <a:pt x="85279" y="32817"/>
                </a:lnTo>
                <a:lnTo>
                  <a:pt x="85279" y="26343"/>
                </a:lnTo>
                <a:lnTo>
                  <a:pt x="80144" y="26343"/>
                </a:lnTo>
                <a:lnTo>
                  <a:pt x="80144" y="32817"/>
                </a:lnTo>
                <a:lnTo>
                  <a:pt x="75456" y="32817"/>
                </a:lnTo>
                <a:lnTo>
                  <a:pt x="75456" y="28129"/>
                </a:lnTo>
                <a:lnTo>
                  <a:pt x="71661" y="28129"/>
                </a:lnTo>
                <a:lnTo>
                  <a:pt x="71661" y="14734"/>
                </a:lnTo>
                <a:lnTo>
                  <a:pt x="59159" y="16967"/>
                </a:lnTo>
                <a:lnTo>
                  <a:pt x="59159" y="28129"/>
                </a:lnTo>
                <a:lnTo>
                  <a:pt x="53355" y="28129"/>
                </a:lnTo>
                <a:lnTo>
                  <a:pt x="53355" y="32817"/>
                </a:lnTo>
                <a:lnTo>
                  <a:pt x="47997" y="32817"/>
                </a:lnTo>
                <a:lnTo>
                  <a:pt x="47997" y="17413"/>
                </a:lnTo>
                <a:lnTo>
                  <a:pt x="43979" y="17413"/>
                </a:lnTo>
                <a:lnTo>
                  <a:pt x="43979" y="8707"/>
                </a:lnTo>
                <a:lnTo>
                  <a:pt x="34603" y="8707"/>
                </a:lnTo>
                <a:lnTo>
                  <a:pt x="34603" y="5582"/>
                </a:lnTo>
                <a:lnTo>
                  <a:pt x="30584" y="5582"/>
                </a:lnTo>
                <a:lnTo>
                  <a:pt x="30584" y="8707"/>
                </a:lnTo>
                <a:lnTo>
                  <a:pt x="28352" y="8707"/>
                </a:lnTo>
                <a:lnTo>
                  <a:pt x="28352" y="29022"/>
                </a:lnTo>
                <a:lnTo>
                  <a:pt x="22994" y="29022"/>
                </a:lnTo>
                <a:lnTo>
                  <a:pt x="22994" y="19869"/>
                </a:lnTo>
                <a:lnTo>
                  <a:pt x="21375" y="19869"/>
                </a:lnTo>
                <a:lnTo>
                  <a:pt x="21208" y="19199"/>
                </a:lnTo>
                <a:lnTo>
                  <a:pt x="20985" y="18641"/>
                </a:lnTo>
                <a:lnTo>
                  <a:pt x="20594" y="18083"/>
                </a:lnTo>
                <a:lnTo>
                  <a:pt x="20148" y="17637"/>
                </a:lnTo>
                <a:lnTo>
                  <a:pt x="19645" y="17246"/>
                </a:lnTo>
                <a:lnTo>
                  <a:pt x="19031" y="16967"/>
                </a:lnTo>
                <a:lnTo>
                  <a:pt x="18417" y="16799"/>
                </a:lnTo>
                <a:lnTo>
                  <a:pt x="17748" y="16744"/>
                </a:lnTo>
                <a:lnTo>
                  <a:pt x="17078" y="16799"/>
                </a:lnTo>
                <a:lnTo>
                  <a:pt x="16464" y="16967"/>
                </a:lnTo>
                <a:lnTo>
                  <a:pt x="15850" y="17246"/>
                </a:lnTo>
                <a:lnTo>
                  <a:pt x="15348" y="17637"/>
                </a:lnTo>
                <a:lnTo>
                  <a:pt x="14901" y="18083"/>
                </a:lnTo>
                <a:lnTo>
                  <a:pt x="14511" y="18641"/>
                </a:lnTo>
                <a:lnTo>
                  <a:pt x="14288" y="19199"/>
                </a:lnTo>
                <a:lnTo>
                  <a:pt x="14120" y="19869"/>
                </a:lnTo>
                <a:lnTo>
                  <a:pt x="12502" y="19869"/>
                </a:lnTo>
                <a:lnTo>
                  <a:pt x="12502" y="25004"/>
                </a:lnTo>
                <a:lnTo>
                  <a:pt x="4242" y="27236"/>
                </a:lnTo>
                <a:lnTo>
                  <a:pt x="4242" y="32817"/>
                </a:lnTo>
                <a:lnTo>
                  <a:pt x="0" y="32817"/>
                </a:lnTo>
                <a:lnTo>
                  <a:pt x="0" y="39291"/>
                </a:lnTo>
                <a:lnTo>
                  <a:pt x="285750" y="39291"/>
                </a:lnTo>
                <a:lnTo>
                  <a:pt x="285750" y="29022"/>
                </a:lnTo>
                <a:lnTo>
                  <a:pt x="277490" y="29022"/>
                </a:lnTo>
                <a:lnTo>
                  <a:pt x="277490" y="14734"/>
                </a:lnTo>
                <a:lnTo>
                  <a:pt x="268114" y="14734"/>
                </a:lnTo>
                <a:lnTo>
                  <a:pt x="268114" y="22994"/>
                </a:lnTo>
                <a:lnTo>
                  <a:pt x="259407" y="22994"/>
                </a:lnTo>
                <a:lnTo>
                  <a:pt x="259407" y="19869"/>
                </a:lnTo>
                <a:lnTo>
                  <a:pt x="258514" y="19869"/>
                </a:lnTo>
                <a:lnTo>
                  <a:pt x="258514" y="16744"/>
                </a:lnTo>
                <a:lnTo>
                  <a:pt x="257845" y="16744"/>
                </a:lnTo>
                <a:lnTo>
                  <a:pt x="257845" y="19869"/>
                </a:lnTo>
                <a:lnTo>
                  <a:pt x="257175" y="19869"/>
                </a:lnTo>
                <a:lnTo>
                  <a:pt x="257175" y="22994"/>
                </a:lnTo>
                <a:lnTo>
                  <a:pt x="255389" y="22994"/>
                </a:lnTo>
                <a:lnTo>
                  <a:pt x="255389" y="32817"/>
                </a:lnTo>
                <a:lnTo>
                  <a:pt x="249808" y="32817"/>
                </a:lnTo>
                <a:lnTo>
                  <a:pt x="249808" y="8707"/>
                </a:lnTo>
                <a:lnTo>
                  <a:pt x="246683" y="8707"/>
                </a:lnTo>
                <a:lnTo>
                  <a:pt x="246627" y="8260"/>
                </a:lnTo>
                <a:lnTo>
                  <a:pt x="246571" y="7870"/>
                </a:lnTo>
                <a:lnTo>
                  <a:pt x="246459" y="7423"/>
                </a:lnTo>
                <a:lnTo>
                  <a:pt x="246292" y="7033"/>
                </a:lnTo>
                <a:lnTo>
                  <a:pt x="246125" y="6698"/>
                </a:lnTo>
                <a:lnTo>
                  <a:pt x="245901" y="6307"/>
                </a:lnTo>
                <a:lnTo>
                  <a:pt x="245622" y="6028"/>
                </a:lnTo>
                <a:lnTo>
                  <a:pt x="245343" y="5693"/>
                </a:lnTo>
                <a:lnTo>
                  <a:pt x="245064" y="5414"/>
                </a:lnTo>
                <a:lnTo>
                  <a:pt x="244729" y="5191"/>
                </a:lnTo>
                <a:lnTo>
                  <a:pt x="244394" y="4968"/>
                </a:lnTo>
                <a:lnTo>
                  <a:pt x="244004" y="4800"/>
                </a:lnTo>
                <a:lnTo>
                  <a:pt x="243613" y="4633"/>
                </a:lnTo>
                <a:lnTo>
                  <a:pt x="243167" y="4577"/>
                </a:lnTo>
                <a:lnTo>
                  <a:pt x="242776" y="4465"/>
                </a:lnTo>
                <a:lnTo>
                  <a:pt x="241883" y="4465"/>
                </a:lnTo>
                <a:lnTo>
                  <a:pt x="241492" y="4577"/>
                </a:lnTo>
                <a:lnTo>
                  <a:pt x="241046" y="4633"/>
                </a:lnTo>
                <a:lnTo>
                  <a:pt x="240655" y="4800"/>
                </a:lnTo>
                <a:lnTo>
                  <a:pt x="240264" y="4968"/>
                </a:lnTo>
                <a:lnTo>
                  <a:pt x="239930" y="5191"/>
                </a:lnTo>
                <a:lnTo>
                  <a:pt x="239595" y="5414"/>
                </a:lnTo>
                <a:lnTo>
                  <a:pt x="239316" y="5693"/>
                </a:lnTo>
                <a:lnTo>
                  <a:pt x="239037" y="6028"/>
                </a:lnTo>
                <a:lnTo>
                  <a:pt x="238758" y="6307"/>
                </a:lnTo>
                <a:lnTo>
                  <a:pt x="238534" y="6698"/>
                </a:lnTo>
                <a:lnTo>
                  <a:pt x="238367" y="7033"/>
                </a:lnTo>
                <a:lnTo>
                  <a:pt x="238199" y="7423"/>
                </a:lnTo>
                <a:lnTo>
                  <a:pt x="238088" y="7870"/>
                </a:lnTo>
                <a:lnTo>
                  <a:pt x="238032" y="8260"/>
                </a:lnTo>
                <a:lnTo>
                  <a:pt x="237976" y="8707"/>
                </a:lnTo>
                <a:lnTo>
                  <a:pt x="235074" y="8707"/>
                </a:lnTo>
                <a:lnTo>
                  <a:pt x="235074" y="26120"/>
                </a:lnTo>
                <a:lnTo>
                  <a:pt x="228600" y="32817"/>
                </a:lnTo>
                <a:lnTo>
                  <a:pt x="228600" y="3126"/>
                </a:lnTo>
                <a:lnTo>
                  <a:pt x="221010" y="9823"/>
                </a:lnTo>
                <a:lnTo>
                  <a:pt x="221010" y="25004"/>
                </a:lnTo>
                <a:lnTo>
                  <a:pt x="218554" y="25004"/>
                </a:lnTo>
                <a:lnTo>
                  <a:pt x="218554" y="17413"/>
                </a:lnTo>
                <a:lnTo>
                  <a:pt x="204490" y="17413"/>
                </a:lnTo>
                <a:lnTo>
                  <a:pt x="204490" y="32817"/>
                </a:lnTo>
                <a:lnTo>
                  <a:pt x="197346" y="32817"/>
                </a:lnTo>
                <a:lnTo>
                  <a:pt x="197346" y="14734"/>
                </a:lnTo>
                <a:lnTo>
                  <a:pt x="195114" y="14734"/>
                </a:lnTo>
                <a:lnTo>
                  <a:pt x="195114" y="12279"/>
                </a:lnTo>
                <a:lnTo>
                  <a:pt x="191542" y="12279"/>
                </a:lnTo>
                <a:lnTo>
                  <a:pt x="191542" y="14734"/>
                </a:lnTo>
                <a:lnTo>
                  <a:pt x="185961" y="14734"/>
                </a:lnTo>
                <a:lnTo>
                  <a:pt x="185961" y="32817"/>
                </a:lnTo>
                <a:lnTo>
                  <a:pt x="179487" y="32817"/>
                </a:lnTo>
                <a:lnTo>
                  <a:pt x="179487" y="19869"/>
                </a:lnTo>
                <a:lnTo>
                  <a:pt x="177478" y="19869"/>
                </a:lnTo>
                <a:lnTo>
                  <a:pt x="177478" y="16744"/>
                </a:lnTo>
                <a:lnTo>
                  <a:pt x="176808" y="16744"/>
                </a:lnTo>
                <a:lnTo>
                  <a:pt x="176808" y="19869"/>
                </a:lnTo>
                <a:lnTo>
                  <a:pt x="174799" y="19869"/>
                </a:lnTo>
                <a:lnTo>
                  <a:pt x="174799" y="32817"/>
                </a:lnTo>
                <a:lnTo>
                  <a:pt x="168548" y="30585"/>
                </a:lnTo>
                <a:lnTo>
                  <a:pt x="168548" y="22994"/>
                </a:lnTo>
                <a:lnTo>
                  <a:pt x="165422" y="22994"/>
                </a:lnTo>
                <a:lnTo>
                  <a:pt x="165422" y="15404"/>
                </a:lnTo>
                <a:lnTo>
                  <a:pt x="155600" y="15404"/>
                </a:lnTo>
                <a:lnTo>
                  <a:pt x="155600" y="22994"/>
                </a:lnTo>
                <a:lnTo>
                  <a:pt x="147117" y="22994"/>
                </a:lnTo>
                <a:lnTo>
                  <a:pt x="147117" y="19199"/>
                </a:lnTo>
                <a:lnTo>
                  <a:pt x="134615" y="14734"/>
                </a:lnTo>
                <a:lnTo>
                  <a:pt x="134615" y="27236"/>
                </a:lnTo>
                <a:lnTo>
                  <a:pt x="126132" y="27236"/>
                </a:lnTo>
                <a:lnTo>
                  <a:pt x="126132" y="17413"/>
                </a:lnTo>
                <a:lnTo>
                  <a:pt x="119658" y="17413"/>
                </a:lnTo>
                <a:lnTo>
                  <a:pt x="119658" y="8707"/>
                </a:lnTo>
                <a:lnTo>
                  <a:pt x="116756" y="8707"/>
                </a:lnTo>
                <a:lnTo>
                  <a:pt x="116756" y="5582"/>
                </a:lnTo>
                <a:lnTo>
                  <a:pt x="114970" y="5582"/>
                </a:lnTo>
                <a:lnTo>
                  <a:pt x="114970" y="3572"/>
                </a:lnTo>
                <a:lnTo>
                  <a:pt x="112961" y="3572"/>
                </a:lnTo>
                <a:lnTo>
                  <a:pt x="112961" y="1"/>
                </a:lnTo>
                <a:close/>
              </a:path>
            </a:pathLst>
          </a:custGeom>
          <a:gradFill>
            <a:gsLst>
              <a:gs pos="0">
                <a:srgbClr val="FFFFFF"/>
              </a:gs>
              <a:gs pos="31000">
                <a:srgbClr val="FFFFFF"/>
              </a:gs>
              <a:gs pos="100000">
                <a:srgbClr val="9FF6FF"/>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623552" y="493854"/>
            <a:ext cx="1926904" cy="760033"/>
          </a:xfrm>
          <a:custGeom>
            <a:rect b="b" l="l" r="r" t="t"/>
            <a:pathLst>
              <a:path extrusionOk="0" h="22102" w="56035">
                <a:moveTo>
                  <a:pt x="25897" y="0"/>
                </a:moveTo>
                <a:lnTo>
                  <a:pt x="24502" y="56"/>
                </a:lnTo>
                <a:lnTo>
                  <a:pt x="23162" y="224"/>
                </a:lnTo>
                <a:lnTo>
                  <a:pt x="21879" y="503"/>
                </a:lnTo>
                <a:lnTo>
                  <a:pt x="20595" y="893"/>
                </a:lnTo>
                <a:lnTo>
                  <a:pt x="19367" y="1396"/>
                </a:lnTo>
                <a:lnTo>
                  <a:pt x="18195" y="1954"/>
                </a:lnTo>
                <a:lnTo>
                  <a:pt x="17135" y="2679"/>
                </a:lnTo>
                <a:lnTo>
                  <a:pt x="16074" y="3405"/>
                </a:lnTo>
                <a:lnTo>
                  <a:pt x="15070" y="4242"/>
                </a:lnTo>
                <a:lnTo>
                  <a:pt x="14177" y="5191"/>
                </a:lnTo>
                <a:lnTo>
                  <a:pt x="13340" y="6140"/>
                </a:lnTo>
                <a:lnTo>
                  <a:pt x="12614" y="7200"/>
                </a:lnTo>
                <a:lnTo>
                  <a:pt x="11944" y="8316"/>
                </a:lnTo>
                <a:lnTo>
                  <a:pt x="11386" y="9488"/>
                </a:lnTo>
                <a:lnTo>
                  <a:pt x="10884" y="10716"/>
                </a:lnTo>
                <a:lnTo>
                  <a:pt x="10493" y="12000"/>
                </a:lnTo>
                <a:lnTo>
                  <a:pt x="9935" y="11832"/>
                </a:lnTo>
                <a:lnTo>
                  <a:pt x="9321" y="11721"/>
                </a:lnTo>
                <a:lnTo>
                  <a:pt x="8707" y="11609"/>
                </a:lnTo>
                <a:lnTo>
                  <a:pt x="8038" y="11609"/>
                </a:lnTo>
                <a:lnTo>
                  <a:pt x="7200" y="11665"/>
                </a:lnTo>
                <a:lnTo>
                  <a:pt x="6419" y="11776"/>
                </a:lnTo>
                <a:lnTo>
                  <a:pt x="5638" y="11944"/>
                </a:lnTo>
                <a:lnTo>
                  <a:pt x="4912" y="12223"/>
                </a:lnTo>
                <a:lnTo>
                  <a:pt x="4187" y="12558"/>
                </a:lnTo>
                <a:lnTo>
                  <a:pt x="3517" y="13004"/>
                </a:lnTo>
                <a:lnTo>
                  <a:pt x="2903" y="13451"/>
                </a:lnTo>
                <a:lnTo>
                  <a:pt x="2345" y="13953"/>
                </a:lnTo>
                <a:lnTo>
                  <a:pt x="1843" y="14511"/>
                </a:lnTo>
                <a:lnTo>
                  <a:pt x="1396" y="15125"/>
                </a:lnTo>
                <a:lnTo>
                  <a:pt x="950" y="15795"/>
                </a:lnTo>
                <a:lnTo>
                  <a:pt x="615" y="16520"/>
                </a:lnTo>
                <a:lnTo>
                  <a:pt x="336" y="17246"/>
                </a:lnTo>
                <a:lnTo>
                  <a:pt x="168" y="18027"/>
                </a:lnTo>
                <a:lnTo>
                  <a:pt x="57" y="18809"/>
                </a:lnTo>
                <a:lnTo>
                  <a:pt x="1" y="19646"/>
                </a:lnTo>
                <a:lnTo>
                  <a:pt x="1" y="20260"/>
                </a:lnTo>
                <a:lnTo>
                  <a:pt x="112" y="20929"/>
                </a:lnTo>
                <a:lnTo>
                  <a:pt x="224" y="21487"/>
                </a:lnTo>
                <a:lnTo>
                  <a:pt x="391" y="22101"/>
                </a:lnTo>
                <a:lnTo>
                  <a:pt x="56035" y="22101"/>
                </a:lnTo>
                <a:lnTo>
                  <a:pt x="56035" y="21878"/>
                </a:lnTo>
                <a:lnTo>
                  <a:pt x="56035" y="21432"/>
                </a:lnTo>
                <a:lnTo>
                  <a:pt x="55923" y="21041"/>
                </a:lnTo>
                <a:lnTo>
                  <a:pt x="55867" y="20594"/>
                </a:lnTo>
                <a:lnTo>
                  <a:pt x="55700" y="20204"/>
                </a:lnTo>
                <a:lnTo>
                  <a:pt x="55532" y="19869"/>
                </a:lnTo>
                <a:lnTo>
                  <a:pt x="55309" y="19534"/>
                </a:lnTo>
                <a:lnTo>
                  <a:pt x="55086" y="19199"/>
                </a:lnTo>
                <a:lnTo>
                  <a:pt x="54807" y="18864"/>
                </a:lnTo>
                <a:lnTo>
                  <a:pt x="54472" y="18585"/>
                </a:lnTo>
                <a:lnTo>
                  <a:pt x="54137" y="18362"/>
                </a:lnTo>
                <a:lnTo>
                  <a:pt x="53802" y="18139"/>
                </a:lnTo>
                <a:lnTo>
                  <a:pt x="53467" y="17971"/>
                </a:lnTo>
                <a:lnTo>
                  <a:pt x="53077" y="17804"/>
                </a:lnTo>
                <a:lnTo>
                  <a:pt x="52630" y="17748"/>
                </a:lnTo>
                <a:lnTo>
                  <a:pt x="52239" y="17636"/>
                </a:lnTo>
                <a:lnTo>
                  <a:pt x="51793" y="17636"/>
                </a:lnTo>
                <a:lnTo>
                  <a:pt x="51123" y="17692"/>
                </a:lnTo>
                <a:lnTo>
                  <a:pt x="50509" y="17804"/>
                </a:lnTo>
                <a:lnTo>
                  <a:pt x="49951" y="18027"/>
                </a:lnTo>
                <a:lnTo>
                  <a:pt x="49449" y="18362"/>
                </a:lnTo>
                <a:lnTo>
                  <a:pt x="49170" y="17804"/>
                </a:lnTo>
                <a:lnTo>
                  <a:pt x="48835" y="17302"/>
                </a:lnTo>
                <a:lnTo>
                  <a:pt x="48500" y="16799"/>
                </a:lnTo>
                <a:lnTo>
                  <a:pt x="48110" y="16353"/>
                </a:lnTo>
                <a:lnTo>
                  <a:pt x="47719" y="15906"/>
                </a:lnTo>
                <a:lnTo>
                  <a:pt x="47272" y="15516"/>
                </a:lnTo>
                <a:lnTo>
                  <a:pt x="46826" y="15125"/>
                </a:lnTo>
                <a:lnTo>
                  <a:pt x="46324" y="14790"/>
                </a:lnTo>
                <a:lnTo>
                  <a:pt x="45821" y="14455"/>
                </a:lnTo>
                <a:lnTo>
                  <a:pt x="45263" y="14176"/>
                </a:lnTo>
                <a:lnTo>
                  <a:pt x="44705" y="13953"/>
                </a:lnTo>
                <a:lnTo>
                  <a:pt x="44091" y="13786"/>
                </a:lnTo>
                <a:lnTo>
                  <a:pt x="43533" y="13618"/>
                </a:lnTo>
                <a:lnTo>
                  <a:pt x="42919" y="13507"/>
                </a:lnTo>
                <a:lnTo>
                  <a:pt x="42249" y="13395"/>
                </a:lnTo>
                <a:lnTo>
                  <a:pt x="41580" y="13395"/>
                </a:lnTo>
                <a:lnTo>
                  <a:pt x="41301" y="12000"/>
                </a:lnTo>
                <a:lnTo>
                  <a:pt x="40854" y="10660"/>
                </a:lnTo>
                <a:lnTo>
                  <a:pt x="40352" y="9321"/>
                </a:lnTo>
                <a:lnTo>
                  <a:pt x="39738" y="8093"/>
                </a:lnTo>
                <a:lnTo>
                  <a:pt x="39012" y="6921"/>
                </a:lnTo>
                <a:lnTo>
                  <a:pt x="38175" y="5805"/>
                </a:lnTo>
                <a:lnTo>
                  <a:pt x="37282" y="4800"/>
                </a:lnTo>
                <a:lnTo>
                  <a:pt x="36278" y="3851"/>
                </a:lnTo>
                <a:lnTo>
                  <a:pt x="35161" y="3014"/>
                </a:lnTo>
                <a:lnTo>
                  <a:pt x="34045" y="2233"/>
                </a:lnTo>
                <a:lnTo>
                  <a:pt x="32817" y="1563"/>
                </a:lnTo>
                <a:lnTo>
                  <a:pt x="31534" y="1005"/>
                </a:lnTo>
                <a:lnTo>
                  <a:pt x="30194" y="614"/>
                </a:lnTo>
                <a:lnTo>
                  <a:pt x="28799" y="279"/>
                </a:lnTo>
                <a:lnTo>
                  <a:pt x="27348" y="56"/>
                </a:lnTo>
                <a:lnTo>
                  <a:pt x="26622" y="0"/>
                </a:lnTo>
                <a:close/>
              </a:path>
            </a:pathLst>
          </a:custGeom>
          <a:gradFill>
            <a:gsLst>
              <a:gs pos="0">
                <a:srgbClr val="FFFFFF">
                  <a:alpha val="52549"/>
                  <a:alpha val="52690"/>
                </a:srgbClr>
              </a:gs>
              <a:gs pos="100000">
                <a:srgbClr val="FFFFFF">
                  <a:alpha val="74901"/>
                  <a:alpha val="5269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flipH="1">
            <a:off x="7847297" y="988943"/>
            <a:ext cx="1173078" cy="457797"/>
          </a:xfrm>
          <a:custGeom>
            <a:rect b="b" l="l" r="r" t="t"/>
            <a:pathLst>
              <a:path extrusionOk="0" h="12503" w="32036">
                <a:moveTo>
                  <a:pt x="16297" y="1"/>
                </a:moveTo>
                <a:lnTo>
                  <a:pt x="15460" y="56"/>
                </a:lnTo>
                <a:lnTo>
                  <a:pt x="14679" y="168"/>
                </a:lnTo>
                <a:lnTo>
                  <a:pt x="13897" y="336"/>
                </a:lnTo>
                <a:lnTo>
                  <a:pt x="13172" y="615"/>
                </a:lnTo>
                <a:lnTo>
                  <a:pt x="12446" y="894"/>
                </a:lnTo>
                <a:lnTo>
                  <a:pt x="11777" y="1284"/>
                </a:lnTo>
                <a:lnTo>
                  <a:pt x="11163" y="1731"/>
                </a:lnTo>
                <a:lnTo>
                  <a:pt x="10549" y="2233"/>
                </a:lnTo>
                <a:lnTo>
                  <a:pt x="9991" y="2735"/>
                </a:lnTo>
                <a:lnTo>
                  <a:pt x="9488" y="3349"/>
                </a:lnTo>
                <a:lnTo>
                  <a:pt x="9042" y="3963"/>
                </a:lnTo>
                <a:lnTo>
                  <a:pt x="8651" y="4633"/>
                </a:lnTo>
                <a:lnTo>
                  <a:pt x="8372" y="5358"/>
                </a:lnTo>
                <a:lnTo>
                  <a:pt x="8093" y="6084"/>
                </a:lnTo>
                <a:lnTo>
                  <a:pt x="7870" y="6865"/>
                </a:lnTo>
                <a:lnTo>
                  <a:pt x="7758" y="7647"/>
                </a:lnTo>
                <a:lnTo>
                  <a:pt x="7144" y="7368"/>
                </a:lnTo>
                <a:lnTo>
                  <a:pt x="6530" y="7089"/>
                </a:lnTo>
                <a:lnTo>
                  <a:pt x="5861" y="6977"/>
                </a:lnTo>
                <a:lnTo>
                  <a:pt x="5135" y="6921"/>
                </a:lnTo>
                <a:lnTo>
                  <a:pt x="4577" y="6921"/>
                </a:lnTo>
                <a:lnTo>
                  <a:pt x="4075" y="7033"/>
                </a:lnTo>
                <a:lnTo>
                  <a:pt x="3572" y="7144"/>
                </a:lnTo>
                <a:lnTo>
                  <a:pt x="3126" y="7312"/>
                </a:lnTo>
                <a:lnTo>
                  <a:pt x="2679" y="7535"/>
                </a:lnTo>
                <a:lnTo>
                  <a:pt x="2233" y="7814"/>
                </a:lnTo>
                <a:lnTo>
                  <a:pt x="1842" y="8093"/>
                </a:lnTo>
                <a:lnTo>
                  <a:pt x="1507" y="8428"/>
                </a:lnTo>
                <a:lnTo>
                  <a:pt x="1173" y="8763"/>
                </a:lnTo>
                <a:lnTo>
                  <a:pt x="894" y="9154"/>
                </a:lnTo>
                <a:lnTo>
                  <a:pt x="615" y="9600"/>
                </a:lnTo>
                <a:lnTo>
                  <a:pt x="391" y="10047"/>
                </a:lnTo>
                <a:lnTo>
                  <a:pt x="224" y="10493"/>
                </a:lnTo>
                <a:lnTo>
                  <a:pt x="112" y="10995"/>
                </a:lnTo>
                <a:lnTo>
                  <a:pt x="1" y="11498"/>
                </a:lnTo>
                <a:lnTo>
                  <a:pt x="1" y="12056"/>
                </a:lnTo>
                <a:lnTo>
                  <a:pt x="1" y="12502"/>
                </a:lnTo>
                <a:lnTo>
                  <a:pt x="31868" y="12502"/>
                </a:lnTo>
                <a:lnTo>
                  <a:pt x="32036" y="11832"/>
                </a:lnTo>
                <a:lnTo>
                  <a:pt x="32036" y="11107"/>
                </a:lnTo>
                <a:lnTo>
                  <a:pt x="32036" y="10493"/>
                </a:lnTo>
                <a:lnTo>
                  <a:pt x="31924" y="9879"/>
                </a:lnTo>
                <a:lnTo>
                  <a:pt x="31757" y="9321"/>
                </a:lnTo>
                <a:lnTo>
                  <a:pt x="31589" y="8763"/>
                </a:lnTo>
                <a:lnTo>
                  <a:pt x="31310" y="8205"/>
                </a:lnTo>
                <a:lnTo>
                  <a:pt x="31031" y="7702"/>
                </a:lnTo>
                <a:lnTo>
                  <a:pt x="30696" y="7256"/>
                </a:lnTo>
                <a:lnTo>
                  <a:pt x="30306" y="6810"/>
                </a:lnTo>
                <a:lnTo>
                  <a:pt x="29859" y="6419"/>
                </a:lnTo>
                <a:lnTo>
                  <a:pt x="29357" y="6084"/>
                </a:lnTo>
                <a:lnTo>
                  <a:pt x="28910" y="5805"/>
                </a:lnTo>
                <a:lnTo>
                  <a:pt x="28352" y="5526"/>
                </a:lnTo>
                <a:lnTo>
                  <a:pt x="27794" y="5303"/>
                </a:lnTo>
                <a:lnTo>
                  <a:pt x="27236" y="5191"/>
                </a:lnTo>
                <a:lnTo>
                  <a:pt x="26622" y="5079"/>
                </a:lnTo>
                <a:lnTo>
                  <a:pt x="25562" y="5079"/>
                </a:lnTo>
                <a:lnTo>
                  <a:pt x="25115" y="5135"/>
                </a:lnTo>
                <a:lnTo>
                  <a:pt x="24222" y="5303"/>
                </a:lnTo>
                <a:lnTo>
                  <a:pt x="23943" y="4745"/>
                </a:lnTo>
                <a:lnTo>
                  <a:pt x="23664" y="4186"/>
                </a:lnTo>
                <a:lnTo>
                  <a:pt x="23329" y="3684"/>
                </a:lnTo>
                <a:lnTo>
                  <a:pt x="22939" y="3182"/>
                </a:lnTo>
                <a:lnTo>
                  <a:pt x="22548" y="2680"/>
                </a:lnTo>
                <a:lnTo>
                  <a:pt x="22102" y="2289"/>
                </a:lnTo>
                <a:lnTo>
                  <a:pt x="21599" y="1842"/>
                </a:lnTo>
                <a:lnTo>
                  <a:pt x="21097" y="1508"/>
                </a:lnTo>
                <a:lnTo>
                  <a:pt x="20595" y="1173"/>
                </a:lnTo>
                <a:lnTo>
                  <a:pt x="20037" y="838"/>
                </a:lnTo>
                <a:lnTo>
                  <a:pt x="19478" y="615"/>
                </a:lnTo>
                <a:lnTo>
                  <a:pt x="18865" y="391"/>
                </a:lnTo>
                <a:lnTo>
                  <a:pt x="18251" y="224"/>
                </a:lnTo>
                <a:lnTo>
                  <a:pt x="17637" y="112"/>
                </a:lnTo>
                <a:lnTo>
                  <a:pt x="16967" y="1"/>
                </a:lnTo>
                <a:close/>
              </a:path>
            </a:pathLst>
          </a:custGeom>
          <a:gradFill>
            <a:gsLst>
              <a:gs pos="0">
                <a:srgbClr val="FFFFFF">
                  <a:alpha val="52549"/>
                  <a:alpha val="52690"/>
                </a:srgbClr>
              </a:gs>
              <a:gs pos="100000">
                <a:srgbClr val="FFFFFF">
                  <a:alpha val="74901"/>
                  <a:alpha val="5269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a:off x="6882125" y="372876"/>
            <a:ext cx="1970215" cy="706191"/>
          </a:xfrm>
          <a:custGeom>
            <a:rect b="b" l="l" r="r" t="t"/>
            <a:pathLst>
              <a:path extrusionOk="0" h="26566" w="74117">
                <a:moveTo>
                  <a:pt x="43979" y="0"/>
                </a:moveTo>
                <a:lnTo>
                  <a:pt x="42472" y="56"/>
                </a:lnTo>
                <a:lnTo>
                  <a:pt x="41021" y="279"/>
                </a:lnTo>
                <a:lnTo>
                  <a:pt x="39570" y="558"/>
                </a:lnTo>
                <a:lnTo>
                  <a:pt x="38175" y="1005"/>
                </a:lnTo>
                <a:lnTo>
                  <a:pt x="36835" y="1507"/>
                </a:lnTo>
                <a:lnTo>
                  <a:pt x="35551" y="2177"/>
                </a:lnTo>
                <a:lnTo>
                  <a:pt x="34324" y="2902"/>
                </a:lnTo>
                <a:lnTo>
                  <a:pt x="33207" y="3739"/>
                </a:lnTo>
                <a:lnTo>
                  <a:pt x="32147" y="4632"/>
                </a:lnTo>
                <a:lnTo>
                  <a:pt x="31142" y="5637"/>
                </a:lnTo>
                <a:lnTo>
                  <a:pt x="30194" y="6753"/>
                </a:lnTo>
                <a:lnTo>
                  <a:pt x="29412" y="7869"/>
                </a:lnTo>
                <a:lnTo>
                  <a:pt x="28687" y="9097"/>
                </a:lnTo>
                <a:lnTo>
                  <a:pt x="28017" y="10381"/>
                </a:lnTo>
                <a:lnTo>
                  <a:pt x="27515" y="11720"/>
                </a:lnTo>
                <a:lnTo>
                  <a:pt x="27124" y="13115"/>
                </a:lnTo>
                <a:lnTo>
                  <a:pt x="26287" y="12557"/>
                </a:lnTo>
                <a:lnTo>
                  <a:pt x="25450" y="11999"/>
                </a:lnTo>
                <a:lnTo>
                  <a:pt x="24557" y="11553"/>
                </a:lnTo>
                <a:lnTo>
                  <a:pt x="23608" y="11218"/>
                </a:lnTo>
                <a:lnTo>
                  <a:pt x="22659" y="10883"/>
                </a:lnTo>
                <a:lnTo>
                  <a:pt x="21655" y="10660"/>
                </a:lnTo>
                <a:lnTo>
                  <a:pt x="20594" y="10548"/>
                </a:lnTo>
                <a:lnTo>
                  <a:pt x="19534" y="10492"/>
                </a:lnTo>
                <a:lnTo>
                  <a:pt x="18418" y="10548"/>
                </a:lnTo>
                <a:lnTo>
                  <a:pt x="17301" y="10716"/>
                </a:lnTo>
                <a:lnTo>
                  <a:pt x="16241" y="10939"/>
                </a:lnTo>
                <a:lnTo>
                  <a:pt x="15236" y="11274"/>
                </a:lnTo>
                <a:lnTo>
                  <a:pt x="14232" y="11720"/>
                </a:lnTo>
                <a:lnTo>
                  <a:pt x="13339" y="12222"/>
                </a:lnTo>
                <a:lnTo>
                  <a:pt x="12446" y="12781"/>
                </a:lnTo>
                <a:lnTo>
                  <a:pt x="11609" y="13450"/>
                </a:lnTo>
                <a:lnTo>
                  <a:pt x="10827" y="14176"/>
                </a:lnTo>
                <a:lnTo>
                  <a:pt x="10158" y="14957"/>
                </a:lnTo>
                <a:lnTo>
                  <a:pt x="9488" y="15794"/>
                </a:lnTo>
                <a:lnTo>
                  <a:pt x="8930" y="16687"/>
                </a:lnTo>
                <a:lnTo>
                  <a:pt x="8428" y="17636"/>
                </a:lnTo>
                <a:lnTo>
                  <a:pt x="8037" y="18641"/>
                </a:lnTo>
                <a:lnTo>
                  <a:pt x="7758" y="19645"/>
                </a:lnTo>
                <a:lnTo>
                  <a:pt x="7535" y="20706"/>
                </a:lnTo>
                <a:lnTo>
                  <a:pt x="6809" y="20594"/>
                </a:lnTo>
                <a:lnTo>
                  <a:pt x="6028" y="20538"/>
                </a:lnTo>
                <a:lnTo>
                  <a:pt x="5414" y="20594"/>
                </a:lnTo>
                <a:lnTo>
                  <a:pt x="4800" y="20650"/>
                </a:lnTo>
                <a:lnTo>
                  <a:pt x="4242" y="20817"/>
                </a:lnTo>
                <a:lnTo>
                  <a:pt x="3684" y="20985"/>
                </a:lnTo>
                <a:lnTo>
                  <a:pt x="3181" y="21264"/>
                </a:lnTo>
                <a:lnTo>
                  <a:pt x="2679" y="21543"/>
                </a:lnTo>
                <a:lnTo>
                  <a:pt x="2177" y="21933"/>
                </a:lnTo>
                <a:lnTo>
                  <a:pt x="1786" y="22324"/>
                </a:lnTo>
                <a:lnTo>
                  <a:pt x="1395" y="22715"/>
                </a:lnTo>
                <a:lnTo>
                  <a:pt x="1005" y="23217"/>
                </a:lnTo>
                <a:lnTo>
                  <a:pt x="726" y="23719"/>
                </a:lnTo>
                <a:lnTo>
                  <a:pt x="447" y="24222"/>
                </a:lnTo>
                <a:lnTo>
                  <a:pt x="279" y="24780"/>
                </a:lnTo>
                <a:lnTo>
                  <a:pt x="112" y="25338"/>
                </a:lnTo>
                <a:lnTo>
                  <a:pt x="56" y="25952"/>
                </a:lnTo>
                <a:lnTo>
                  <a:pt x="0" y="26566"/>
                </a:lnTo>
                <a:lnTo>
                  <a:pt x="73782" y="26566"/>
                </a:lnTo>
                <a:lnTo>
                  <a:pt x="73949" y="25896"/>
                </a:lnTo>
                <a:lnTo>
                  <a:pt x="74005" y="25226"/>
                </a:lnTo>
                <a:lnTo>
                  <a:pt x="74117" y="24557"/>
                </a:lnTo>
                <a:lnTo>
                  <a:pt x="74117" y="23887"/>
                </a:lnTo>
                <a:lnTo>
                  <a:pt x="74061" y="22771"/>
                </a:lnTo>
                <a:lnTo>
                  <a:pt x="73893" y="21654"/>
                </a:lnTo>
                <a:lnTo>
                  <a:pt x="73614" y="20650"/>
                </a:lnTo>
                <a:lnTo>
                  <a:pt x="73279" y="19645"/>
                </a:lnTo>
                <a:lnTo>
                  <a:pt x="72777" y="18696"/>
                </a:lnTo>
                <a:lnTo>
                  <a:pt x="72275" y="17748"/>
                </a:lnTo>
                <a:lnTo>
                  <a:pt x="71605" y="16911"/>
                </a:lnTo>
                <a:lnTo>
                  <a:pt x="70935" y="16129"/>
                </a:lnTo>
                <a:lnTo>
                  <a:pt x="70154" y="15459"/>
                </a:lnTo>
                <a:lnTo>
                  <a:pt x="69317" y="14790"/>
                </a:lnTo>
                <a:lnTo>
                  <a:pt x="68368" y="14287"/>
                </a:lnTo>
                <a:lnTo>
                  <a:pt x="67419" y="13785"/>
                </a:lnTo>
                <a:lnTo>
                  <a:pt x="66415" y="13450"/>
                </a:lnTo>
                <a:lnTo>
                  <a:pt x="65410" y="13171"/>
                </a:lnTo>
                <a:lnTo>
                  <a:pt x="64294" y="13004"/>
                </a:lnTo>
                <a:lnTo>
                  <a:pt x="63178" y="12948"/>
                </a:lnTo>
                <a:lnTo>
                  <a:pt x="62006" y="13004"/>
                </a:lnTo>
                <a:lnTo>
                  <a:pt x="60889" y="13171"/>
                </a:lnTo>
                <a:lnTo>
                  <a:pt x="60443" y="11776"/>
                </a:lnTo>
                <a:lnTo>
                  <a:pt x="59941" y="10437"/>
                </a:lnTo>
                <a:lnTo>
                  <a:pt x="59327" y="9153"/>
                </a:lnTo>
                <a:lnTo>
                  <a:pt x="58601" y="7925"/>
                </a:lnTo>
                <a:lnTo>
                  <a:pt x="57764" y="6753"/>
                </a:lnTo>
                <a:lnTo>
                  <a:pt x="56871" y="5693"/>
                </a:lnTo>
                <a:lnTo>
                  <a:pt x="55866" y="4688"/>
                </a:lnTo>
                <a:lnTo>
                  <a:pt x="54806" y="3739"/>
                </a:lnTo>
                <a:lnTo>
                  <a:pt x="53634" y="2902"/>
                </a:lnTo>
                <a:lnTo>
                  <a:pt x="52406" y="2177"/>
                </a:lnTo>
                <a:lnTo>
                  <a:pt x="51123" y="1507"/>
                </a:lnTo>
                <a:lnTo>
                  <a:pt x="49783" y="1005"/>
                </a:lnTo>
                <a:lnTo>
                  <a:pt x="48388" y="558"/>
                </a:lnTo>
                <a:lnTo>
                  <a:pt x="46993" y="279"/>
                </a:lnTo>
                <a:lnTo>
                  <a:pt x="45486" y="56"/>
                </a:lnTo>
                <a:lnTo>
                  <a:pt x="43979" y="0"/>
                </a:lnTo>
                <a:close/>
              </a:path>
            </a:pathLst>
          </a:custGeom>
          <a:gradFill>
            <a:gsLst>
              <a:gs pos="0">
                <a:srgbClr val="FFFFFF">
                  <a:alpha val="52549"/>
                  <a:alpha val="52690"/>
                </a:srgbClr>
              </a:gs>
              <a:gs pos="100000">
                <a:srgbClr val="FFFFFF">
                  <a:alpha val="74901"/>
                  <a:alpha val="5269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52976" y="182426"/>
            <a:ext cx="1065597" cy="415819"/>
          </a:xfrm>
          <a:custGeom>
            <a:rect b="b" l="l" r="r" t="t"/>
            <a:pathLst>
              <a:path extrusionOk="0" h="12503" w="32036">
                <a:moveTo>
                  <a:pt x="16297" y="1"/>
                </a:moveTo>
                <a:lnTo>
                  <a:pt x="15460" y="56"/>
                </a:lnTo>
                <a:lnTo>
                  <a:pt x="14679" y="168"/>
                </a:lnTo>
                <a:lnTo>
                  <a:pt x="13897" y="336"/>
                </a:lnTo>
                <a:lnTo>
                  <a:pt x="13172" y="615"/>
                </a:lnTo>
                <a:lnTo>
                  <a:pt x="12446" y="894"/>
                </a:lnTo>
                <a:lnTo>
                  <a:pt x="11777" y="1284"/>
                </a:lnTo>
                <a:lnTo>
                  <a:pt x="11163" y="1731"/>
                </a:lnTo>
                <a:lnTo>
                  <a:pt x="10549" y="2233"/>
                </a:lnTo>
                <a:lnTo>
                  <a:pt x="9991" y="2735"/>
                </a:lnTo>
                <a:lnTo>
                  <a:pt x="9488" y="3349"/>
                </a:lnTo>
                <a:lnTo>
                  <a:pt x="9042" y="3963"/>
                </a:lnTo>
                <a:lnTo>
                  <a:pt x="8651" y="4633"/>
                </a:lnTo>
                <a:lnTo>
                  <a:pt x="8372" y="5358"/>
                </a:lnTo>
                <a:lnTo>
                  <a:pt x="8093" y="6084"/>
                </a:lnTo>
                <a:lnTo>
                  <a:pt x="7870" y="6865"/>
                </a:lnTo>
                <a:lnTo>
                  <a:pt x="7758" y="7647"/>
                </a:lnTo>
                <a:lnTo>
                  <a:pt x="7144" y="7368"/>
                </a:lnTo>
                <a:lnTo>
                  <a:pt x="6530" y="7089"/>
                </a:lnTo>
                <a:lnTo>
                  <a:pt x="5861" y="6977"/>
                </a:lnTo>
                <a:lnTo>
                  <a:pt x="5135" y="6921"/>
                </a:lnTo>
                <a:lnTo>
                  <a:pt x="4577" y="6921"/>
                </a:lnTo>
                <a:lnTo>
                  <a:pt x="4075" y="7033"/>
                </a:lnTo>
                <a:lnTo>
                  <a:pt x="3572" y="7144"/>
                </a:lnTo>
                <a:lnTo>
                  <a:pt x="3126" y="7312"/>
                </a:lnTo>
                <a:lnTo>
                  <a:pt x="2679" y="7535"/>
                </a:lnTo>
                <a:lnTo>
                  <a:pt x="2233" y="7814"/>
                </a:lnTo>
                <a:lnTo>
                  <a:pt x="1842" y="8093"/>
                </a:lnTo>
                <a:lnTo>
                  <a:pt x="1507" y="8428"/>
                </a:lnTo>
                <a:lnTo>
                  <a:pt x="1173" y="8763"/>
                </a:lnTo>
                <a:lnTo>
                  <a:pt x="894" y="9154"/>
                </a:lnTo>
                <a:lnTo>
                  <a:pt x="615" y="9600"/>
                </a:lnTo>
                <a:lnTo>
                  <a:pt x="391" y="10047"/>
                </a:lnTo>
                <a:lnTo>
                  <a:pt x="224" y="10493"/>
                </a:lnTo>
                <a:lnTo>
                  <a:pt x="112" y="10995"/>
                </a:lnTo>
                <a:lnTo>
                  <a:pt x="1" y="11498"/>
                </a:lnTo>
                <a:lnTo>
                  <a:pt x="1" y="12056"/>
                </a:lnTo>
                <a:lnTo>
                  <a:pt x="1" y="12502"/>
                </a:lnTo>
                <a:lnTo>
                  <a:pt x="31868" y="12502"/>
                </a:lnTo>
                <a:lnTo>
                  <a:pt x="32036" y="11832"/>
                </a:lnTo>
                <a:lnTo>
                  <a:pt x="32036" y="11107"/>
                </a:lnTo>
                <a:lnTo>
                  <a:pt x="32036" y="10493"/>
                </a:lnTo>
                <a:lnTo>
                  <a:pt x="31924" y="9879"/>
                </a:lnTo>
                <a:lnTo>
                  <a:pt x="31757" y="9321"/>
                </a:lnTo>
                <a:lnTo>
                  <a:pt x="31589" y="8763"/>
                </a:lnTo>
                <a:lnTo>
                  <a:pt x="31310" y="8205"/>
                </a:lnTo>
                <a:lnTo>
                  <a:pt x="31031" y="7702"/>
                </a:lnTo>
                <a:lnTo>
                  <a:pt x="30696" y="7256"/>
                </a:lnTo>
                <a:lnTo>
                  <a:pt x="30306" y="6810"/>
                </a:lnTo>
                <a:lnTo>
                  <a:pt x="29859" y="6419"/>
                </a:lnTo>
                <a:lnTo>
                  <a:pt x="29357" y="6084"/>
                </a:lnTo>
                <a:lnTo>
                  <a:pt x="28910" y="5805"/>
                </a:lnTo>
                <a:lnTo>
                  <a:pt x="28352" y="5526"/>
                </a:lnTo>
                <a:lnTo>
                  <a:pt x="27794" y="5303"/>
                </a:lnTo>
                <a:lnTo>
                  <a:pt x="27236" y="5191"/>
                </a:lnTo>
                <a:lnTo>
                  <a:pt x="26622" y="5079"/>
                </a:lnTo>
                <a:lnTo>
                  <a:pt x="25562" y="5079"/>
                </a:lnTo>
                <a:lnTo>
                  <a:pt x="25115" y="5135"/>
                </a:lnTo>
                <a:lnTo>
                  <a:pt x="24222" y="5303"/>
                </a:lnTo>
                <a:lnTo>
                  <a:pt x="23943" y="4745"/>
                </a:lnTo>
                <a:lnTo>
                  <a:pt x="23664" y="4186"/>
                </a:lnTo>
                <a:lnTo>
                  <a:pt x="23329" y="3684"/>
                </a:lnTo>
                <a:lnTo>
                  <a:pt x="22939" y="3182"/>
                </a:lnTo>
                <a:lnTo>
                  <a:pt x="22548" y="2680"/>
                </a:lnTo>
                <a:lnTo>
                  <a:pt x="22102" y="2289"/>
                </a:lnTo>
                <a:lnTo>
                  <a:pt x="21599" y="1842"/>
                </a:lnTo>
                <a:lnTo>
                  <a:pt x="21097" y="1508"/>
                </a:lnTo>
                <a:lnTo>
                  <a:pt x="20595" y="1173"/>
                </a:lnTo>
                <a:lnTo>
                  <a:pt x="20037" y="838"/>
                </a:lnTo>
                <a:lnTo>
                  <a:pt x="19478" y="615"/>
                </a:lnTo>
                <a:lnTo>
                  <a:pt x="18865" y="391"/>
                </a:lnTo>
                <a:lnTo>
                  <a:pt x="18251" y="224"/>
                </a:lnTo>
                <a:lnTo>
                  <a:pt x="17637" y="112"/>
                </a:lnTo>
                <a:lnTo>
                  <a:pt x="16967" y="1"/>
                </a:lnTo>
                <a:close/>
              </a:path>
            </a:pathLst>
          </a:custGeom>
          <a:gradFill>
            <a:gsLst>
              <a:gs pos="0">
                <a:srgbClr val="FFFFFF">
                  <a:alpha val="52549"/>
                  <a:alpha val="52690"/>
                </a:srgbClr>
              </a:gs>
              <a:gs pos="100000">
                <a:srgbClr val="FFFFFF">
                  <a:alpha val="74901"/>
                  <a:alpha val="5269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txBox="1"/>
          <p:nvPr>
            <p:ph type="ctrTitle"/>
          </p:nvPr>
        </p:nvSpPr>
        <p:spPr>
          <a:xfrm>
            <a:off x="1296800" y="0"/>
            <a:ext cx="6550500" cy="4379100"/>
          </a:xfrm>
          <a:prstGeom prst="rect">
            <a:avLst/>
          </a:prstGeom>
        </p:spPr>
        <p:txBody>
          <a:bodyPr anchorCtr="0" anchor="ctr" bIns="91425" lIns="91425" spcFirstLastPara="1" rIns="91425" wrap="square" tIns="91425">
            <a:no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8" name="Google Shape;18;p2"/>
          <p:cNvSpPr/>
          <p:nvPr/>
        </p:nvSpPr>
        <p:spPr>
          <a:xfrm flipH="1">
            <a:off x="726067" y="2914049"/>
            <a:ext cx="1632983" cy="585315"/>
          </a:xfrm>
          <a:custGeom>
            <a:rect b="b" l="l" r="r" t="t"/>
            <a:pathLst>
              <a:path extrusionOk="0" h="26566" w="74117">
                <a:moveTo>
                  <a:pt x="43979" y="0"/>
                </a:moveTo>
                <a:lnTo>
                  <a:pt x="42472" y="56"/>
                </a:lnTo>
                <a:lnTo>
                  <a:pt x="41021" y="279"/>
                </a:lnTo>
                <a:lnTo>
                  <a:pt x="39570" y="558"/>
                </a:lnTo>
                <a:lnTo>
                  <a:pt x="38175" y="1005"/>
                </a:lnTo>
                <a:lnTo>
                  <a:pt x="36835" y="1507"/>
                </a:lnTo>
                <a:lnTo>
                  <a:pt x="35551" y="2177"/>
                </a:lnTo>
                <a:lnTo>
                  <a:pt x="34324" y="2902"/>
                </a:lnTo>
                <a:lnTo>
                  <a:pt x="33207" y="3739"/>
                </a:lnTo>
                <a:lnTo>
                  <a:pt x="32147" y="4632"/>
                </a:lnTo>
                <a:lnTo>
                  <a:pt x="31142" y="5637"/>
                </a:lnTo>
                <a:lnTo>
                  <a:pt x="30194" y="6753"/>
                </a:lnTo>
                <a:lnTo>
                  <a:pt x="29412" y="7869"/>
                </a:lnTo>
                <a:lnTo>
                  <a:pt x="28687" y="9097"/>
                </a:lnTo>
                <a:lnTo>
                  <a:pt x="28017" y="10381"/>
                </a:lnTo>
                <a:lnTo>
                  <a:pt x="27515" y="11720"/>
                </a:lnTo>
                <a:lnTo>
                  <a:pt x="27124" y="13115"/>
                </a:lnTo>
                <a:lnTo>
                  <a:pt x="26287" y="12557"/>
                </a:lnTo>
                <a:lnTo>
                  <a:pt x="25450" y="11999"/>
                </a:lnTo>
                <a:lnTo>
                  <a:pt x="24557" y="11553"/>
                </a:lnTo>
                <a:lnTo>
                  <a:pt x="23608" y="11218"/>
                </a:lnTo>
                <a:lnTo>
                  <a:pt x="22659" y="10883"/>
                </a:lnTo>
                <a:lnTo>
                  <a:pt x="21655" y="10660"/>
                </a:lnTo>
                <a:lnTo>
                  <a:pt x="20594" y="10548"/>
                </a:lnTo>
                <a:lnTo>
                  <a:pt x="19534" y="10492"/>
                </a:lnTo>
                <a:lnTo>
                  <a:pt x="18418" y="10548"/>
                </a:lnTo>
                <a:lnTo>
                  <a:pt x="17301" y="10716"/>
                </a:lnTo>
                <a:lnTo>
                  <a:pt x="16241" y="10939"/>
                </a:lnTo>
                <a:lnTo>
                  <a:pt x="15236" y="11274"/>
                </a:lnTo>
                <a:lnTo>
                  <a:pt x="14232" y="11720"/>
                </a:lnTo>
                <a:lnTo>
                  <a:pt x="13339" y="12222"/>
                </a:lnTo>
                <a:lnTo>
                  <a:pt x="12446" y="12781"/>
                </a:lnTo>
                <a:lnTo>
                  <a:pt x="11609" y="13450"/>
                </a:lnTo>
                <a:lnTo>
                  <a:pt x="10827" y="14176"/>
                </a:lnTo>
                <a:lnTo>
                  <a:pt x="10158" y="14957"/>
                </a:lnTo>
                <a:lnTo>
                  <a:pt x="9488" y="15794"/>
                </a:lnTo>
                <a:lnTo>
                  <a:pt x="8930" y="16687"/>
                </a:lnTo>
                <a:lnTo>
                  <a:pt x="8428" y="17636"/>
                </a:lnTo>
                <a:lnTo>
                  <a:pt x="8037" y="18641"/>
                </a:lnTo>
                <a:lnTo>
                  <a:pt x="7758" y="19645"/>
                </a:lnTo>
                <a:lnTo>
                  <a:pt x="7535" y="20706"/>
                </a:lnTo>
                <a:lnTo>
                  <a:pt x="6809" y="20594"/>
                </a:lnTo>
                <a:lnTo>
                  <a:pt x="6028" y="20538"/>
                </a:lnTo>
                <a:lnTo>
                  <a:pt x="5414" y="20594"/>
                </a:lnTo>
                <a:lnTo>
                  <a:pt x="4800" y="20650"/>
                </a:lnTo>
                <a:lnTo>
                  <a:pt x="4242" y="20817"/>
                </a:lnTo>
                <a:lnTo>
                  <a:pt x="3684" y="20985"/>
                </a:lnTo>
                <a:lnTo>
                  <a:pt x="3181" y="21264"/>
                </a:lnTo>
                <a:lnTo>
                  <a:pt x="2679" y="21543"/>
                </a:lnTo>
                <a:lnTo>
                  <a:pt x="2177" y="21933"/>
                </a:lnTo>
                <a:lnTo>
                  <a:pt x="1786" y="22324"/>
                </a:lnTo>
                <a:lnTo>
                  <a:pt x="1395" y="22715"/>
                </a:lnTo>
                <a:lnTo>
                  <a:pt x="1005" y="23217"/>
                </a:lnTo>
                <a:lnTo>
                  <a:pt x="726" y="23719"/>
                </a:lnTo>
                <a:lnTo>
                  <a:pt x="447" y="24222"/>
                </a:lnTo>
                <a:lnTo>
                  <a:pt x="279" y="24780"/>
                </a:lnTo>
                <a:lnTo>
                  <a:pt x="112" y="25338"/>
                </a:lnTo>
                <a:lnTo>
                  <a:pt x="56" y="25952"/>
                </a:lnTo>
                <a:lnTo>
                  <a:pt x="0" y="26566"/>
                </a:lnTo>
                <a:lnTo>
                  <a:pt x="73782" y="26566"/>
                </a:lnTo>
                <a:lnTo>
                  <a:pt x="73949" y="25896"/>
                </a:lnTo>
                <a:lnTo>
                  <a:pt x="74005" y="25226"/>
                </a:lnTo>
                <a:lnTo>
                  <a:pt x="74117" y="24557"/>
                </a:lnTo>
                <a:lnTo>
                  <a:pt x="74117" y="23887"/>
                </a:lnTo>
                <a:lnTo>
                  <a:pt x="74061" y="22771"/>
                </a:lnTo>
                <a:lnTo>
                  <a:pt x="73893" y="21654"/>
                </a:lnTo>
                <a:lnTo>
                  <a:pt x="73614" y="20650"/>
                </a:lnTo>
                <a:lnTo>
                  <a:pt x="73279" y="19645"/>
                </a:lnTo>
                <a:lnTo>
                  <a:pt x="72777" y="18696"/>
                </a:lnTo>
                <a:lnTo>
                  <a:pt x="72275" y="17748"/>
                </a:lnTo>
                <a:lnTo>
                  <a:pt x="71605" y="16911"/>
                </a:lnTo>
                <a:lnTo>
                  <a:pt x="70935" y="16129"/>
                </a:lnTo>
                <a:lnTo>
                  <a:pt x="70154" y="15459"/>
                </a:lnTo>
                <a:lnTo>
                  <a:pt x="69317" y="14790"/>
                </a:lnTo>
                <a:lnTo>
                  <a:pt x="68368" y="14287"/>
                </a:lnTo>
                <a:lnTo>
                  <a:pt x="67419" y="13785"/>
                </a:lnTo>
                <a:lnTo>
                  <a:pt x="66415" y="13450"/>
                </a:lnTo>
                <a:lnTo>
                  <a:pt x="65410" y="13171"/>
                </a:lnTo>
                <a:lnTo>
                  <a:pt x="64294" y="13004"/>
                </a:lnTo>
                <a:lnTo>
                  <a:pt x="63178" y="12948"/>
                </a:lnTo>
                <a:lnTo>
                  <a:pt x="62006" y="13004"/>
                </a:lnTo>
                <a:lnTo>
                  <a:pt x="60889" y="13171"/>
                </a:lnTo>
                <a:lnTo>
                  <a:pt x="60443" y="11776"/>
                </a:lnTo>
                <a:lnTo>
                  <a:pt x="59941" y="10437"/>
                </a:lnTo>
                <a:lnTo>
                  <a:pt x="59327" y="9153"/>
                </a:lnTo>
                <a:lnTo>
                  <a:pt x="58601" y="7925"/>
                </a:lnTo>
                <a:lnTo>
                  <a:pt x="57764" y="6753"/>
                </a:lnTo>
                <a:lnTo>
                  <a:pt x="56871" y="5693"/>
                </a:lnTo>
                <a:lnTo>
                  <a:pt x="55866" y="4688"/>
                </a:lnTo>
                <a:lnTo>
                  <a:pt x="54806" y="3739"/>
                </a:lnTo>
                <a:lnTo>
                  <a:pt x="53634" y="2902"/>
                </a:lnTo>
                <a:lnTo>
                  <a:pt x="52406" y="2177"/>
                </a:lnTo>
                <a:lnTo>
                  <a:pt x="51123" y="1507"/>
                </a:lnTo>
                <a:lnTo>
                  <a:pt x="49783" y="1005"/>
                </a:lnTo>
                <a:lnTo>
                  <a:pt x="48388" y="558"/>
                </a:lnTo>
                <a:lnTo>
                  <a:pt x="46993" y="279"/>
                </a:lnTo>
                <a:lnTo>
                  <a:pt x="45486" y="56"/>
                </a:lnTo>
                <a:lnTo>
                  <a:pt x="43979" y="0"/>
                </a:lnTo>
                <a:close/>
              </a:path>
            </a:pathLst>
          </a:custGeom>
          <a:gradFill>
            <a:gsLst>
              <a:gs pos="0">
                <a:srgbClr val="FFFFFF">
                  <a:alpha val="52549"/>
                  <a:alpha val="52690"/>
                </a:srgbClr>
              </a:gs>
              <a:gs pos="100000">
                <a:srgbClr val="FFFFFF">
                  <a:alpha val="74901"/>
                  <a:alpha val="5269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a:off x="8150684" y="3274426"/>
            <a:ext cx="1054299" cy="415849"/>
          </a:xfrm>
          <a:custGeom>
            <a:rect b="b" l="l" r="r" t="t"/>
            <a:pathLst>
              <a:path extrusionOk="0" h="22102" w="56035">
                <a:moveTo>
                  <a:pt x="25897" y="0"/>
                </a:moveTo>
                <a:lnTo>
                  <a:pt x="24502" y="56"/>
                </a:lnTo>
                <a:lnTo>
                  <a:pt x="23162" y="224"/>
                </a:lnTo>
                <a:lnTo>
                  <a:pt x="21879" y="503"/>
                </a:lnTo>
                <a:lnTo>
                  <a:pt x="20595" y="893"/>
                </a:lnTo>
                <a:lnTo>
                  <a:pt x="19367" y="1396"/>
                </a:lnTo>
                <a:lnTo>
                  <a:pt x="18195" y="1954"/>
                </a:lnTo>
                <a:lnTo>
                  <a:pt x="17135" y="2679"/>
                </a:lnTo>
                <a:lnTo>
                  <a:pt x="16074" y="3405"/>
                </a:lnTo>
                <a:lnTo>
                  <a:pt x="15070" y="4242"/>
                </a:lnTo>
                <a:lnTo>
                  <a:pt x="14177" y="5191"/>
                </a:lnTo>
                <a:lnTo>
                  <a:pt x="13340" y="6140"/>
                </a:lnTo>
                <a:lnTo>
                  <a:pt x="12614" y="7200"/>
                </a:lnTo>
                <a:lnTo>
                  <a:pt x="11944" y="8316"/>
                </a:lnTo>
                <a:lnTo>
                  <a:pt x="11386" y="9488"/>
                </a:lnTo>
                <a:lnTo>
                  <a:pt x="10884" y="10716"/>
                </a:lnTo>
                <a:lnTo>
                  <a:pt x="10493" y="12000"/>
                </a:lnTo>
                <a:lnTo>
                  <a:pt x="9935" y="11832"/>
                </a:lnTo>
                <a:lnTo>
                  <a:pt x="9321" y="11721"/>
                </a:lnTo>
                <a:lnTo>
                  <a:pt x="8707" y="11609"/>
                </a:lnTo>
                <a:lnTo>
                  <a:pt x="8038" y="11609"/>
                </a:lnTo>
                <a:lnTo>
                  <a:pt x="7200" y="11665"/>
                </a:lnTo>
                <a:lnTo>
                  <a:pt x="6419" y="11776"/>
                </a:lnTo>
                <a:lnTo>
                  <a:pt x="5638" y="11944"/>
                </a:lnTo>
                <a:lnTo>
                  <a:pt x="4912" y="12223"/>
                </a:lnTo>
                <a:lnTo>
                  <a:pt x="4187" y="12558"/>
                </a:lnTo>
                <a:lnTo>
                  <a:pt x="3517" y="13004"/>
                </a:lnTo>
                <a:lnTo>
                  <a:pt x="2903" y="13451"/>
                </a:lnTo>
                <a:lnTo>
                  <a:pt x="2345" y="13953"/>
                </a:lnTo>
                <a:lnTo>
                  <a:pt x="1843" y="14511"/>
                </a:lnTo>
                <a:lnTo>
                  <a:pt x="1396" y="15125"/>
                </a:lnTo>
                <a:lnTo>
                  <a:pt x="950" y="15795"/>
                </a:lnTo>
                <a:lnTo>
                  <a:pt x="615" y="16520"/>
                </a:lnTo>
                <a:lnTo>
                  <a:pt x="336" y="17246"/>
                </a:lnTo>
                <a:lnTo>
                  <a:pt x="168" y="18027"/>
                </a:lnTo>
                <a:lnTo>
                  <a:pt x="57" y="18809"/>
                </a:lnTo>
                <a:lnTo>
                  <a:pt x="1" y="19646"/>
                </a:lnTo>
                <a:lnTo>
                  <a:pt x="1" y="20260"/>
                </a:lnTo>
                <a:lnTo>
                  <a:pt x="112" y="20929"/>
                </a:lnTo>
                <a:lnTo>
                  <a:pt x="224" y="21487"/>
                </a:lnTo>
                <a:lnTo>
                  <a:pt x="391" y="22101"/>
                </a:lnTo>
                <a:lnTo>
                  <a:pt x="56035" y="22101"/>
                </a:lnTo>
                <a:lnTo>
                  <a:pt x="56035" y="21878"/>
                </a:lnTo>
                <a:lnTo>
                  <a:pt x="56035" y="21432"/>
                </a:lnTo>
                <a:lnTo>
                  <a:pt x="55923" y="21041"/>
                </a:lnTo>
                <a:lnTo>
                  <a:pt x="55867" y="20594"/>
                </a:lnTo>
                <a:lnTo>
                  <a:pt x="55700" y="20204"/>
                </a:lnTo>
                <a:lnTo>
                  <a:pt x="55532" y="19869"/>
                </a:lnTo>
                <a:lnTo>
                  <a:pt x="55309" y="19534"/>
                </a:lnTo>
                <a:lnTo>
                  <a:pt x="55086" y="19199"/>
                </a:lnTo>
                <a:lnTo>
                  <a:pt x="54807" y="18864"/>
                </a:lnTo>
                <a:lnTo>
                  <a:pt x="54472" y="18585"/>
                </a:lnTo>
                <a:lnTo>
                  <a:pt x="54137" y="18362"/>
                </a:lnTo>
                <a:lnTo>
                  <a:pt x="53802" y="18139"/>
                </a:lnTo>
                <a:lnTo>
                  <a:pt x="53467" y="17971"/>
                </a:lnTo>
                <a:lnTo>
                  <a:pt x="53077" y="17804"/>
                </a:lnTo>
                <a:lnTo>
                  <a:pt x="52630" y="17748"/>
                </a:lnTo>
                <a:lnTo>
                  <a:pt x="52239" y="17636"/>
                </a:lnTo>
                <a:lnTo>
                  <a:pt x="51793" y="17636"/>
                </a:lnTo>
                <a:lnTo>
                  <a:pt x="51123" y="17692"/>
                </a:lnTo>
                <a:lnTo>
                  <a:pt x="50509" y="17804"/>
                </a:lnTo>
                <a:lnTo>
                  <a:pt x="49951" y="18027"/>
                </a:lnTo>
                <a:lnTo>
                  <a:pt x="49449" y="18362"/>
                </a:lnTo>
                <a:lnTo>
                  <a:pt x="49170" y="17804"/>
                </a:lnTo>
                <a:lnTo>
                  <a:pt x="48835" y="17302"/>
                </a:lnTo>
                <a:lnTo>
                  <a:pt x="48500" y="16799"/>
                </a:lnTo>
                <a:lnTo>
                  <a:pt x="48110" y="16353"/>
                </a:lnTo>
                <a:lnTo>
                  <a:pt x="47719" y="15906"/>
                </a:lnTo>
                <a:lnTo>
                  <a:pt x="47272" y="15516"/>
                </a:lnTo>
                <a:lnTo>
                  <a:pt x="46826" y="15125"/>
                </a:lnTo>
                <a:lnTo>
                  <a:pt x="46324" y="14790"/>
                </a:lnTo>
                <a:lnTo>
                  <a:pt x="45821" y="14455"/>
                </a:lnTo>
                <a:lnTo>
                  <a:pt x="45263" y="14176"/>
                </a:lnTo>
                <a:lnTo>
                  <a:pt x="44705" y="13953"/>
                </a:lnTo>
                <a:lnTo>
                  <a:pt x="44091" y="13786"/>
                </a:lnTo>
                <a:lnTo>
                  <a:pt x="43533" y="13618"/>
                </a:lnTo>
                <a:lnTo>
                  <a:pt x="42919" y="13507"/>
                </a:lnTo>
                <a:lnTo>
                  <a:pt x="42249" y="13395"/>
                </a:lnTo>
                <a:lnTo>
                  <a:pt x="41580" y="13395"/>
                </a:lnTo>
                <a:lnTo>
                  <a:pt x="41301" y="12000"/>
                </a:lnTo>
                <a:lnTo>
                  <a:pt x="40854" y="10660"/>
                </a:lnTo>
                <a:lnTo>
                  <a:pt x="40352" y="9321"/>
                </a:lnTo>
                <a:lnTo>
                  <a:pt x="39738" y="8093"/>
                </a:lnTo>
                <a:lnTo>
                  <a:pt x="39012" y="6921"/>
                </a:lnTo>
                <a:lnTo>
                  <a:pt x="38175" y="5805"/>
                </a:lnTo>
                <a:lnTo>
                  <a:pt x="37282" y="4800"/>
                </a:lnTo>
                <a:lnTo>
                  <a:pt x="36278" y="3851"/>
                </a:lnTo>
                <a:lnTo>
                  <a:pt x="35161" y="3014"/>
                </a:lnTo>
                <a:lnTo>
                  <a:pt x="34045" y="2233"/>
                </a:lnTo>
                <a:lnTo>
                  <a:pt x="32817" y="1563"/>
                </a:lnTo>
                <a:lnTo>
                  <a:pt x="31534" y="1005"/>
                </a:lnTo>
                <a:lnTo>
                  <a:pt x="30194" y="614"/>
                </a:lnTo>
                <a:lnTo>
                  <a:pt x="28799" y="279"/>
                </a:lnTo>
                <a:lnTo>
                  <a:pt x="27348" y="56"/>
                </a:lnTo>
                <a:lnTo>
                  <a:pt x="26622" y="0"/>
                </a:lnTo>
                <a:close/>
              </a:path>
            </a:pathLst>
          </a:custGeom>
          <a:gradFill>
            <a:gsLst>
              <a:gs pos="0">
                <a:srgbClr val="FFFFFF">
                  <a:alpha val="52549"/>
                  <a:alpha val="52690"/>
                </a:srgbClr>
              </a:gs>
              <a:gs pos="100000">
                <a:srgbClr val="FFFFFF">
                  <a:alpha val="74901"/>
                  <a:alpha val="5269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6843776" y="2764451"/>
            <a:ext cx="1306909" cy="509966"/>
          </a:xfrm>
          <a:custGeom>
            <a:rect b="b" l="l" r="r" t="t"/>
            <a:pathLst>
              <a:path extrusionOk="0" h="12503" w="32036">
                <a:moveTo>
                  <a:pt x="16297" y="1"/>
                </a:moveTo>
                <a:lnTo>
                  <a:pt x="15460" y="56"/>
                </a:lnTo>
                <a:lnTo>
                  <a:pt x="14679" y="168"/>
                </a:lnTo>
                <a:lnTo>
                  <a:pt x="13897" y="336"/>
                </a:lnTo>
                <a:lnTo>
                  <a:pt x="13172" y="615"/>
                </a:lnTo>
                <a:lnTo>
                  <a:pt x="12446" y="894"/>
                </a:lnTo>
                <a:lnTo>
                  <a:pt x="11777" y="1284"/>
                </a:lnTo>
                <a:lnTo>
                  <a:pt x="11163" y="1731"/>
                </a:lnTo>
                <a:lnTo>
                  <a:pt x="10549" y="2233"/>
                </a:lnTo>
                <a:lnTo>
                  <a:pt x="9991" y="2735"/>
                </a:lnTo>
                <a:lnTo>
                  <a:pt x="9488" y="3349"/>
                </a:lnTo>
                <a:lnTo>
                  <a:pt x="9042" y="3963"/>
                </a:lnTo>
                <a:lnTo>
                  <a:pt x="8651" y="4633"/>
                </a:lnTo>
                <a:lnTo>
                  <a:pt x="8372" y="5358"/>
                </a:lnTo>
                <a:lnTo>
                  <a:pt x="8093" y="6084"/>
                </a:lnTo>
                <a:lnTo>
                  <a:pt x="7870" y="6865"/>
                </a:lnTo>
                <a:lnTo>
                  <a:pt x="7758" y="7647"/>
                </a:lnTo>
                <a:lnTo>
                  <a:pt x="7144" y="7368"/>
                </a:lnTo>
                <a:lnTo>
                  <a:pt x="6530" y="7089"/>
                </a:lnTo>
                <a:lnTo>
                  <a:pt x="5861" y="6977"/>
                </a:lnTo>
                <a:lnTo>
                  <a:pt x="5135" y="6921"/>
                </a:lnTo>
                <a:lnTo>
                  <a:pt x="4577" y="6921"/>
                </a:lnTo>
                <a:lnTo>
                  <a:pt x="4075" y="7033"/>
                </a:lnTo>
                <a:lnTo>
                  <a:pt x="3572" y="7144"/>
                </a:lnTo>
                <a:lnTo>
                  <a:pt x="3126" y="7312"/>
                </a:lnTo>
                <a:lnTo>
                  <a:pt x="2679" y="7535"/>
                </a:lnTo>
                <a:lnTo>
                  <a:pt x="2233" y="7814"/>
                </a:lnTo>
                <a:lnTo>
                  <a:pt x="1842" y="8093"/>
                </a:lnTo>
                <a:lnTo>
                  <a:pt x="1507" y="8428"/>
                </a:lnTo>
                <a:lnTo>
                  <a:pt x="1173" y="8763"/>
                </a:lnTo>
                <a:lnTo>
                  <a:pt x="894" y="9154"/>
                </a:lnTo>
                <a:lnTo>
                  <a:pt x="615" y="9600"/>
                </a:lnTo>
                <a:lnTo>
                  <a:pt x="391" y="10047"/>
                </a:lnTo>
                <a:lnTo>
                  <a:pt x="224" y="10493"/>
                </a:lnTo>
                <a:lnTo>
                  <a:pt x="112" y="10995"/>
                </a:lnTo>
                <a:lnTo>
                  <a:pt x="1" y="11498"/>
                </a:lnTo>
                <a:lnTo>
                  <a:pt x="1" y="12056"/>
                </a:lnTo>
                <a:lnTo>
                  <a:pt x="1" y="12502"/>
                </a:lnTo>
                <a:lnTo>
                  <a:pt x="31868" y="12502"/>
                </a:lnTo>
                <a:lnTo>
                  <a:pt x="32036" y="11832"/>
                </a:lnTo>
                <a:lnTo>
                  <a:pt x="32036" y="11107"/>
                </a:lnTo>
                <a:lnTo>
                  <a:pt x="32036" y="10493"/>
                </a:lnTo>
                <a:lnTo>
                  <a:pt x="31924" y="9879"/>
                </a:lnTo>
                <a:lnTo>
                  <a:pt x="31757" y="9321"/>
                </a:lnTo>
                <a:lnTo>
                  <a:pt x="31589" y="8763"/>
                </a:lnTo>
                <a:lnTo>
                  <a:pt x="31310" y="8205"/>
                </a:lnTo>
                <a:lnTo>
                  <a:pt x="31031" y="7702"/>
                </a:lnTo>
                <a:lnTo>
                  <a:pt x="30696" y="7256"/>
                </a:lnTo>
                <a:lnTo>
                  <a:pt x="30306" y="6810"/>
                </a:lnTo>
                <a:lnTo>
                  <a:pt x="29859" y="6419"/>
                </a:lnTo>
                <a:lnTo>
                  <a:pt x="29357" y="6084"/>
                </a:lnTo>
                <a:lnTo>
                  <a:pt x="28910" y="5805"/>
                </a:lnTo>
                <a:lnTo>
                  <a:pt x="28352" y="5526"/>
                </a:lnTo>
                <a:lnTo>
                  <a:pt x="27794" y="5303"/>
                </a:lnTo>
                <a:lnTo>
                  <a:pt x="27236" y="5191"/>
                </a:lnTo>
                <a:lnTo>
                  <a:pt x="26622" y="5079"/>
                </a:lnTo>
                <a:lnTo>
                  <a:pt x="25562" y="5079"/>
                </a:lnTo>
                <a:lnTo>
                  <a:pt x="25115" y="5135"/>
                </a:lnTo>
                <a:lnTo>
                  <a:pt x="24222" y="5303"/>
                </a:lnTo>
                <a:lnTo>
                  <a:pt x="23943" y="4745"/>
                </a:lnTo>
                <a:lnTo>
                  <a:pt x="23664" y="4186"/>
                </a:lnTo>
                <a:lnTo>
                  <a:pt x="23329" y="3684"/>
                </a:lnTo>
                <a:lnTo>
                  <a:pt x="22939" y="3182"/>
                </a:lnTo>
                <a:lnTo>
                  <a:pt x="22548" y="2680"/>
                </a:lnTo>
                <a:lnTo>
                  <a:pt x="22102" y="2289"/>
                </a:lnTo>
                <a:lnTo>
                  <a:pt x="21599" y="1842"/>
                </a:lnTo>
                <a:lnTo>
                  <a:pt x="21097" y="1508"/>
                </a:lnTo>
                <a:lnTo>
                  <a:pt x="20595" y="1173"/>
                </a:lnTo>
                <a:lnTo>
                  <a:pt x="20037" y="838"/>
                </a:lnTo>
                <a:lnTo>
                  <a:pt x="19478" y="615"/>
                </a:lnTo>
                <a:lnTo>
                  <a:pt x="18865" y="391"/>
                </a:lnTo>
                <a:lnTo>
                  <a:pt x="18251" y="224"/>
                </a:lnTo>
                <a:lnTo>
                  <a:pt x="17637" y="112"/>
                </a:lnTo>
                <a:lnTo>
                  <a:pt x="16967" y="1"/>
                </a:lnTo>
                <a:close/>
              </a:path>
            </a:pathLst>
          </a:custGeom>
          <a:gradFill>
            <a:gsLst>
              <a:gs pos="0">
                <a:srgbClr val="FFFFFF">
                  <a:alpha val="52549"/>
                  <a:alpha val="52690"/>
                </a:srgbClr>
              </a:gs>
              <a:gs pos="100000">
                <a:srgbClr val="FFFFFF">
                  <a:alpha val="74901"/>
                  <a:alpha val="5269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flipH="1">
            <a:off x="-92652" y="2914056"/>
            <a:ext cx="1054299" cy="415849"/>
          </a:xfrm>
          <a:custGeom>
            <a:rect b="b" l="l" r="r" t="t"/>
            <a:pathLst>
              <a:path extrusionOk="0" h="22102" w="56035">
                <a:moveTo>
                  <a:pt x="25897" y="0"/>
                </a:moveTo>
                <a:lnTo>
                  <a:pt x="24502" y="56"/>
                </a:lnTo>
                <a:lnTo>
                  <a:pt x="23162" y="224"/>
                </a:lnTo>
                <a:lnTo>
                  <a:pt x="21879" y="503"/>
                </a:lnTo>
                <a:lnTo>
                  <a:pt x="20595" y="893"/>
                </a:lnTo>
                <a:lnTo>
                  <a:pt x="19367" y="1396"/>
                </a:lnTo>
                <a:lnTo>
                  <a:pt x="18195" y="1954"/>
                </a:lnTo>
                <a:lnTo>
                  <a:pt x="17135" y="2679"/>
                </a:lnTo>
                <a:lnTo>
                  <a:pt x="16074" y="3405"/>
                </a:lnTo>
                <a:lnTo>
                  <a:pt x="15070" y="4242"/>
                </a:lnTo>
                <a:lnTo>
                  <a:pt x="14177" y="5191"/>
                </a:lnTo>
                <a:lnTo>
                  <a:pt x="13340" y="6140"/>
                </a:lnTo>
                <a:lnTo>
                  <a:pt x="12614" y="7200"/>
                </a:lnTo>
                <a:lnTo>
                  <a:pt x="11944" y="8316"/>
                </a:lnTo>
                <a:lnTo>
                  <a:pt x="11386" y="9488"/>
                </a:lnTo>
                <a:lnTo>
                  <a:pt x="10884" y="10716"/>
                </a:lnTo>
                <a:lnTo>
                  <a:pt x="10493" y="12000"/>
                </a:lnTo>
                <a:lnTo>
                  <a:pt x="9935" y="11832"/>
                </a:lnTo>
                <a:lnTo>
                  <a:pt x="9321" y="11721"/>
                </a:lnTo>
                <a:lnTo>
                  <a:pt x="8707" y="11609"/>
                </a:lnTo>
                <a:lnTo>
                  <a:pt x="8038" y="11609"/>
                </a:lnTo>
                <a:lnTo>
                  <a:pt x="7200" y="11665"/>
                </a:lnTo>
                <a:lnTo>
                  <a:pt x="6419" y="11776"/>
                </a:lnTo>
                <a:lnTo>
                  <a:pt x="5638" y="11944"/>
                </a:lnTo>
                <a:lnTo>
                  <a:pt x="4912" y="12223"/>
                </a:lnTo>
                <a:lnTo>
                  <a:pt x="4187" y="12558"/>
                </a:lnTo>
                <a:lnTo>
                  <a:pt x="3517" y="13004"/>
                </a:lnTo>
                <a:lnTo>
                  <a:pt x="2903" y="13451"/>
                </a:lnTo>
                <a:lnTo>
                  <a:pt x="2345" y="13953"/>
                </a:lnTo>
                <a:lnTo>
                  <a:pt x="1843" y="14511"/>
                </a:lnTo>
                <a:lnTo>
                  <a:pt x="1396" y="15125"/>
                </a:lnTo>
                <a:lnTo>
                  <a:pt x="950" y="15795"/>
                </a:lnTo>
                <a:lnTo>
                  <a:pt x="615" y="16520"/>
                </a:lnTo>
                <a:lnTo>
                  <a:pt x="336" y="17246"/>
                </a:lnTo>
                <a:lnTo>
                  <a:pt x="168" y="18027"/>
                </a:lnTo>
                <a:lnTo>
                  <a:pt x="57" y="18809"/>
                </a:lnTo>
                <a:lnTo>
                  <a:pt x="1" y="19646"/>
                </a:lnTo>
                <a:lnTo>
                  <a:pt x="1" y="20260"/>
                </a:lnTo>
                <a:lnTo>
                  <a:pt x="112" y="20929"/>
                </a:lnTo>
                <a:lnTo>
                  <a:pt x="224" y="21487"/>
                </a:lnTo>
                <a:lnTo>
                  <a:pt x="391" y="22101"/>
                </a:lnTo>
                <a:lnTo>
                  <a:pt x="56035" y="22101"/>
                </a:lnTo>
                <a:lnTo>
                  <a:pt x="56035" y="21878"/>
                </a:lnTo>
                <a:lnTo>
                  <a:pt x="56035" y="21432"/>
                </a:lnTo>
                <a:lnTo>
                  <a:pt x="55923" y="21041"/>
                </a:lnTo>
                <a:lnTo>
                  <a:pt x="55867" y="20594"/>
                </a:lnTo>
                <a:lnTo>
                  <a:pt x="55700" y="20204"/>
                </a:lnTo>
                <a:lnTo>
                  <a:pt x="55532" y="19869"/>
                </a:lnTo>
                <a:lnTo>
                  <a:pt x="55309" y="19534"/>
                </a:lnTo>
                <a:lnTo>
                  <a:pt x="55086" y="19199"/>
                </a:lnTo>
                <a:lnTo>
                  <a:pt x="54807" y="18864"/>
                </a:lnTo>
                <a:lnTo>
                  <a:pt x="54472" y="18585"/>
                </a:lnTo>
                <a:lnTo>
                  <a:pt x="54137" y="18362"/>
                </a:lnTo>
                <a:lnTo>
                  <a:pt x="53802" y="18139"/>
                </a:lnTo>
                <a:lnTo>
                  <a:pt x="53467" y="17971"/>
                </a:lnTo>
                <a:lnTo>
                  <a:pt x="53077" y="17804"/>
                </a:lnTo>
                <a:lnTo>
                  <a:pt x="52630" y="17748"/>
                </a:lnTo>
                <a:lnTo>
                  <a:pt x="52239" y="17636"/>
                </a:lnTo>
                <a:lnTo>
                  <a:pt x="51793" y="17636"/>
                </a:lnTo>
                <a:lnTo>
                  <a:pt x="51123" y="17692"/>
                </a:lnTo>
                <a:lnTo>
                  <a:pt x="50509" y="17804"/>
                </a:lnTo>
                <a:lnTo>
                  <a:pt x="49951" y="18027"/>
                </a:lnTo>
                <a:lnTo>
                  <a:pt x="49449" y="18362"/>
                </a:lnTo>
                <a:lnTo>
                  <a:pt x="49170" y="17804"/>
                </a:lnTo>
                <a:lnTo>
                  <a:pt x="48835" y="17302"/>
                </a:lnTo>
                <a:lnTo>
                  <a:pt x="48500" y="16799"/>
                </a:lnTo>
                <a:lnTo>
                  <a:pt x="48110" y="16353"/>
                </a:lnTo>
                <a:lnTo>
                  <a:pt x="47719" y="15906"/>
                </a:lnTo>
                <a:lnTo>
                  <a:pt x="47272" y="15516"/>
                </a:lnTo>
                <a:lnTo>
                  <a:pt x="46826" y="15125"/>
                </a:lnTo>
                <a:lnTo>
                  <a:pt x="46324" y="14790"/>
                </a:lnTo>
                <a:lnTo>
                  <a:pt x="45821" y="14455"/>
                </a:lnTo>
                <a:lnTo>
                  <a:pt x="45263" y="14176"/>
                </a:lnTo>
                <a:lnTo>
                  <a:pt x="44705" y="13953"/>
                </a:lnTo>
                <a:lnTo>
                  <a:pt x="44091" y="13786"/>
                </a:lnTo>
                <a:lnTo>
                  <a:pt x="43533" y="13618"/>
                </a:lnTo>
                <a:lnTo>
                  <a:pt x="42919" y="13507"/>
                </a:lnTo>
                <a:lnTo>
                  <a:pt x="42249" y="13395"/>
                </a:lnTo>
                <a:lnTo>
                  <a:pt x="41580" y="13395"/>
                </a:lnTo>
                <a:lnTo>
                  <a:pt x="41301" y="12000"/>
                </a:lnTo>
                <a:lnTo>
                  <a:pt x="40854" y="10660"/>
                </a:lnTo>
                <a:lnTo>
                  <a:pt x="40352" y="9321"/>
                </a:lnTo>
                <a:lnTo>
                  <a:pt x="39738" y="8093"/>
                </a:lnTo>
                <a:lnTo>
                  <a:pt x="39012" y="6921"/>
                </a:lnTo>
                <a:lnTo>
                  <a:pt x="38175" y="5805"/>
                </a:lnTo>
                <a:lnTo>
                  <a:pt x="37282" y="4800"/>
                </a:lnTo>
                <a:lnTo>
                  <a:pt x="36278" y="3851"/>
                </a:lnTo>
                <a:lnTo>
                  <a:pt x="35161" y="3014"/>
                </a:lnTo>
                <a:lnTo>
                  <a:pt x="34045" y="2233"/>
                </a:lnTo>
                <a:lnTo>
                  <a:pt x="32817" y="1563"/>
                </a:lnTo>
                <a:lnTo>
                  <a:pt x="31534" y="1005"/>
                </a:lnTo>
                <a:lnTo>
                  <a:pt x="30194" y="614"/>
                </a:lnTo>
                <a:lnTo>
                  <a:pt x="28799" y="279"/>
                </a:lnTo>
                <a:lnTo>
                  <a:pt x="27348" y="56"/>
                </a:lnTo>
                <a:lnTo>
                  <a:pt x="26622" y="0"/>
                </a:lnTo>
                <a:close/>
              </a:path>
            </a:pathLst>
          </a:custGeom>
          <a:gradFill>
            <a:gsLst>
              <a:gs pos="0">
                <a:srgbClr val="FFFFFF">
                  <a:alpha val="52549"/>
                  <a:alpha val="52690"/>
                </a:srgbClr>
              </a:gs>
              <a:gs pos="100000">
                <a:srgbClr val="FFFFFF">
                  <a:alpha val="74901"/>
                  <a:alpha val="5269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Dusk">
  <p:cSld name="BLANK_1">
    <p:bg>
      <p:bgPr>
        <a:gradFill>
          <a:gsLst>
            <a:gs pos="0">
              <a:srgbClr val="FF5050"/>
            </a:gs>
            <a:gs pos="55000">
              <a:srgbClr val="FFA41C"/>
            </a:gs>
            <a:gs pos="82000">
              <a:srgbClr val="FFD300"/>
            </a:gs>
            <a:gs pos="100000">
              <a:srgbClr val="FFFF99"/>
            </a:gs>
          </a:gsLst>
          <a:lin ang="5400700" scaled="0"/>
        </a:gradFill>
      </p:bgPr>
    </p:bg>
    <p:spTree>
      <p:nvGrpSpPr>
        <p:cNvPr id="155" name="Shape 155"/>
        <p:cNvGrpSpPr/>
        <p:nvPr/>
      </p:nvGrpSpPr>
      <p:grpSpPr>
        <a:xfrm>
          <a:off x="0" y="0"/>
          <a:ext cx="0" cy="0"/>
          <a:chOff x="0" y="0"/>
          <a:chExt cx="0" cy="0"/>
        </a:xfrm>
      </p:grpSpPr>
      <p:sp>
        <p:nvSpPr>
          <p:cNvPr id="156" name="Google Shape;156;p11"/>
          <p:cNvSpPr txBox="1"/>
          <p:nvPr>
            <p:ph idx="12" type="sldNum"/>
          </p:nvPr>
        </p:nvSpPr>
        <p:spPr>
          <a:xfrm>
            <a:off x="8540298" y="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57" name="Google Shape;157;p11"/>
          <p:cNvSpPr/>
          <p:nvPr/>
        </p:nvSpPr>
        <p:spPr>
          <a:xfrm>
            <a:off x="0" y="3953694"/>
            <a:ext cx="9144000" cy="1178720"/>
          </a:xfrm>
          <a:custGeom>
            <a:rect b="b" l="l" r="r" t="t"/>
            <a:pathLst>
              <a:path extrusionOk="0" h="36835" w="285750">
                <a:moveTo>
                  <a:pt x="280169" y="0"/>
                </a:moveTo>
                <a:lnTo>
                  <a:pt x="272802" y="4465"/>
                </a:lnTo>
                <a:lnTo>
                  <a:pt x="272802" y="23441"/>
                </a:lnTo>
                <a:lnTo>
                  <a:pt x="264988" y="23441"/>
                </a:lnTo>
                <a:lnTo>
                  <a:pt x="264988" y="12948"/>
                </a:lnTo>
                <a:lnTo>
                  <a:pt x="260524" y="12948"/>
                </a:lnTo>
                <a:lnTo>
                  <a:pt x="260524" y="6028"/>
                </a:lnTo>
                <a:lnTo>
                  <a:pt x="253157" y="6028"/>
                </a:lnTo>
                <a:lnTo>
                  <a:pt x="253157" y="19869"/>
                </a:lnTo>
                <a:lnTo>
                  <a:pt x="232395" y="15404"/>
                </a:lnTo>
                <a:lnTo>
                  <a:pt x="232395" y="7144"/>
                </a:lnTo>
                <a:lnTo>
                  <a:pt x="225698" y="7144"/>
                </a:lnTo>
                <a:lnTo>
                  <a:pt x="225698" y="19422"/>
                </a:lnTo>
                <a:lnTo>
                  <a:pt x="216098" y="19422"/>
                </a:lnTo>
                <a:lnTo>
                  <a:pt x="216098" y="9153"/>
                </a:lnTo>
                <a:lnTo>
                  <a:pt x="214313" y="9153"/>
                </a:lnTo>
                <a:lnTo>
                  <a:pt x="214313" y="8483"/>
                </a:lnTo>
                <a:lnTo>
                  <a:pt x="210071" y="8483"/>
                </a:lnTo>
                <a:lnTo>
                  <a:pt x="210071" y="9153"/>
                </a:lnTo>
                <a:lnTo>
                  <a:pt x="208731" y="9153"/>
                </a:lnTo>
                <a:lnTo>
                  <a:pt x="208731" y="18083"/>
                </a:lnTo>
                <a:lnTo>
                  <a:pt x="200695" y="18083"/>
                </a:lnTo>
                <a:lnTo>
                  <a:pt x="200695" y="6028"/>
                </a:lnTo>
                <a:lnTo>
                  <a:pt x="198462" y="6028"/>
                </a:lnTo>
                <a:lnTo>
                  <a:pt x="198351" y="5693"/>
                </a:lnTo>
                <a:lnTo>
                  <a:pt x="198239" y="5414"/>
                </a:lnTo>
                <a:lnTo>
                  <a:pt x="198072" y="5135"/>
                </a:lnTo>
                <a:lnTo>
                  <a:pt x="197848" y="4911"/>
                </a:lnTo>
                <a:lnTo>
                  <a:pt x="197625" y="4744"/>
                </a:lnTo>
                <a:lnTo>
                  <a:pt x="197346" y="4577"/>
                </a:lnTo>
                <a:lnTo>
                  <a:pt x="197011" y="4521"/>
                </a:lnTo>
                <a:lnTo>
                  <a:pt x="196676" y="4465"/>
                </a:lnTo>
                <a:lnTo>
                  <a:pt x="196342" y="4521"/>
                </a:lnTo>
                <a:lnTo>
                  <a:pt x="196007" y="4577"/>
                </a:lnTo>
                <a:lnTo>
                  <a:pt x="195728" y="4744"/>
                </a:lnTo>
                <a:lnTo>
                  <a:pt x="195504" y="4911"/>
                </a:lnTo>
                <a:lnTo>
                  <a:pt x="195281" y="5135"/>
                </a:lnTo>
                <a:lnTo>
                  <a:pt x="195114" y="5414"/>
                </a:lnTo>
                <a:lnTo>
                  <a:pt x="195002" y="5693"/>
                </a:lnTo>
                <a:lnTo>
                  <a:pt x="194890" y="6028"/>
                </a:lnTo>
                <a:lnTo>
                  <a:pt x="192881" y="6028"/>
                </a:lnTo>
                <a:lnTo>
                  <a:pt x="192881" y="14734"/>
                </a:lnTo>
                <a:lnTo>
                  <a:pt x="182166" y="14734"/>
                </a:lnTo>
                <a:lnTo>
                  <a:pt x="182166" y="19869"/>
                </a:lnTo>
                <a:lnTo>
                  <a:pt x="172789" y="19869"/>
                </a:lnTo>
                <a:lnTo>
                  <a:pt x="172789" y="14734"/>
                </a:lnTo>
                <a:lnTo>
                  <a:pt x="167432" y="12502"/>
                </a:lnTo>
                <a:lnTo>
                  <a:pt x="167432" y="16967"/>
                </a:lnTo>
                <a:lnTo>
                  <a:pt x="160511" y="16967"/>
                </a:lnTo>
                <a:lnTo>
                  <a:pt x="160511" y="8037"/>
                </a:lnTo>
                <a:lnTo>
                  <a:pt x="154260" y="8037"/>
                </a:lnTo>
                <a:lnTo>
                  <a:pt x="154260" y="6697"/>
                </a:lnTo>
                <a:lnTo>
                  <a:pt x="152251" y="6697"/>
                </a:lnTo>
                <a:lnTo>
                  <a:pt x="152251" y="8037"/>
                </a:lnTo>
                <a:lnTo>
                  <a:pt x="150912" y="8037"/>
                </a:lnTo>
                <a:lnTo>
                  <a:pt x="150912" y="21655"/>
                </a:lnTo>
                <a:lnTo>
                  <a:pt x="138410" y="21655"/>
                </a:lnTo>
                <a:lnTo>
                  <a:pt x="138410" y="8037"/>
                </a:lnTo>
                <a:lnTo>
                  <a:pt x="130597" y="8037"/>
                </a:lnTo>
                <a:lnTo>
                  <a:pt x="130597" y="18976"/>
                </a:lnTo>
                <a:lnTo>
                  <a:pt x="127695" y="18976"/>
                </a:lnTo>
                <a:lnTo>
                  <a:pt x="127695" y="11162"/>
                </a:lnTo>
                <a:lnTo>
                  <a:pt x="121890" y="11162"/>
                </a:lnTo>
                <a:lnTo>
                  <a:pt x="121890" y="18976"/>
                </a:lnTo>
                <a:lnTo>
                  <a:pt x="120774" y="18976"/>
                </a:lnTo>
                <a:lnTo>
                  <a:pt x="120774" y="20538"/>
                </a:lnTo>
                <a:lnTo>
                  <a:pt x="109165" y="20538"/>
                </a:lnTo>
                <a:lnTo>
                  <a:pt x="109165" y="12948"/>
                </a:lnTo>
                <a:lnTo>
                  <a:pt x="99343" y="12948"/>
                </a:lnTo>
                <a:lnTo>
                  <a:pt x="99343" y="11162"/>
                </a:lnTo>
                <a:lnTo>
                  <a:pt x="93762" y="11162"/>
                </a:lnTo>
                <a:lnTo>
                  <a:pt x="93762" y="22994"/>
                </a:lnTo>
                <a:lnTo>
                  <a:pt x="86841" y="22994"/>
                </a:lnTo>
                <a:lnTo>
                  <a:pt x="86841" y="14734"/>
                </a:lnTo>
                <a:lnTo>
                  <a:pt x="84386" y="14734"/>
                </a:lnTo>
                <a:lnTo>
                  <a:pt x="84386" y="12948"/>
                </a:lnTo>
                <a:lnTo>
                  <a:pt x="80144" y="12948"/>
                </a:lnTo>
                <a:lnTo>
                  <a:pt x="80144" y="14734"/>
                </a:lnTo>
                <a:lnTo>
                  <a:pt x="77465" y="14734"/>
                </a:lnTo>
                <a:lnTo>
                  <a:pt x="77465" y="21655"/>
                </a:lnTo>
                <a:lnTo>
                  <a:pt x="56927" y="21655"/>
                </a:lnTo>
                <a:lnTo>
                  <a:pt x="56927" y="16297"/>
                </a:lnTo>
                <a:lnTo>
                  <a:pt x="51346" y="16297"/>
                </a:lnTo>
                <a:lnTo>
                  <a:pt x="51346" y="8037"/>
                </a:lnTo>
                <a:lnTo>
                  <a:pt x="45318" y="10269"/>
                </a:lnTo>
                <a:lnTo>
                  <a:pt x="45318" y="27682"/>
                </a:lnTo>
                <a:lnTo>
                  <a:pt x="33710" y="27682"/>
                </a:lnTo>
                <a:lnTo>
                  <a:pt x="33710" y="11162"/>
                </a:lnTo>
                <a:lnTo>
                  <a:pt x="25673" y="11162"/>
                </a:lnTo>
                <a:lnTo>
                  <a:pt x="25673" y="21878"/>
                </a:lnTo>
                <a:lnTo>
                  <a:pt x="8037" y="21878"/>
                </a:lnTo>
                <a:lnTo>
                  <a:pt x="8037" y="16967"/>
                </a:lnTo>
                <a:lnTo>
                  <a:pt x="0" y="16967"/>
                </a:lnTo>
                <a:lnTo>
                  <a:pt x="0" y="36835"/>
                </a:lnTo>
                <a:lnTo>
                  <a:pt x="285750" y="36835"/>
                </a:lnTo>
                <a:lnTo>
                  <a:pt x="285750" y="16743"/>
                </a:lnTo>
                <a:lnTo>
                  <a:pt x="280169" y="16743"/>
                </a:lnTo>
                <a:lnTo>
                  <a:pt x="280169" y="0"/>
                </a:lnTo>
                <a:close/>
              </a:path>
            </a:pathLst>
          </a:custGeom>
          <a:solidFill>
            <a:srgbClr val="871C48">
              <a:alpha val="23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a:off x="35712" y="4025118"/>
            <a:ext cx="9072576" cy="1107296"/>
          </a:xfrm>
          <a:custGeom>
            <a:rect b="b" l="l" r="r" t="t"/>
            <a:pathLst>
              <a:path extrusionOk="0" h="34603" w="283518">
                <a:moveTo>
                  <a:pt x="110059" y="1"/>
                </a:moveTo>
                <a:lnTo>
                  <a:pt x="110059" y="2010"/>
                </a:lnTo>
                <a:lnTo>
                  <a:pt x="108273" y="2010"/>
                </a:lnTo>
                <a:lnTo>
                  <a:pt x="108273" y="5135"/>
                </a:lnTo>
                <a:lnTo>
                  <a:pt x="105817" y="5135"/>
                </a:lnTo>
                <a:lnTo>
                  <a:pt x="105817" y="29245"/>
                </a:lnTo>
                <a:lnTo>
                  <a:pt x="100236" y="29245"/>
                </a:lnTo>
                <a:lnTo>
                  <a:pt x="100236" y="16297"/>
                </a:lnTo>
                <a:lnTo>
                  <a:pt x="90413" y="16297"/>
                </a:lnTo>
                <a:lnTo>
                  <a:pt x="90413" y="26622"/>
                </a:lnTo>
                <a:lnTo>
                  <a:pt x="83046" y="29859"/>
                </a:lnTo>
                <a:lnTo>
                  <a:pt x="83046" y="22771"/>
                </a:lnTo>
                <a:lnTo>
                  <a:pt x="80144" y="22771"/>
                </a:lnTo>
                <a:lnTo>
                  <a:pt x="80144" y="29245"/>
                </a:lnTo>
                <a:lnTo>
                  <a:pt x="73224" y="29245"/>
                </a:lnTo>
                <a:lnTo>
                  <a:pt x="73224" y="24557"/>
                </a:lnTo>
                <a:lnTo>
                  <a:pt x="69429" y="24557"/>
                </a:lnTo>
                <a:lnTo>
                  <a:pt x="69429" y="11386"/>
                </a:lnTo>
                <a:lnTo>
                  <a:pt x="59159" y="13228"/>
                </a:lnTo>
                <a:lnTo>
                  <a:pt x="59159" y="24557"/>
                </a:lnTo>
                <a:lnTo>
                  <a:pt x="53355" y="24557"/>
                </a:lnTo>
                <a:lnTo>
                  <a:pt x="53355" y="29245"/>
                </a:lnTo>
                <a:lnTo>
                  <a:pt x="45765" y="29245"/>
                </a:lnTo>
                <a:lnTo>
                  <a:pt x="45765" y="13842"/>
                </a:lnTo>
                <a:lnTo>
                  <a:pt x="41747" y="13842"/>
                </a:lnTo>
                <a:lnTo>
                  <a:pt x="41747" y="5135"/>
                </a:lnTo>
                <a:lnTo>
                  <a:pt x="28352" y="5135"/>
                </a:lnTo>
                <a:lnTo>
                  <a:pt x="28352" y="25450"/>
                </a:lnTo>
                <a:lnTo>
                  <a:pt x="20762" y="25450"/>
                </a:lnTo>
                <a:lnTo>
                  <a:pt x="20762" y="16297"/>
                </a:lnTo>
                <a:lnTo>
                  <a:pt x="19311" y="16297"/>
                </a:lnTo>
                <a:lnTo>
                  <a:pt x="19143" y="15348"/>
                </a:lnTo>
                <a:lnTo>
                  <a:pt x="19032" y="14902"/>
                </a:lnTo>
                <a:lnTo>
                  <a:pt x="18864" y="14511"/>
                </a:lnTo>
                <a:lnTo>
                  <a:pt x="18585" y="14121"/>
                </a:lnTo>
                <a:lnTo>
                  <a:pt x="18306" y="13786"/>
                </a:lnTo>
                <a:lnTo>
                  <a:pt x="17915" y="13507"/>
                </a:lnTo>
                <a:lnTo>
                  <a:pt x="17525" y="13339"/>
                </a:lnTo>
                <a:lnTo>
                  <a:pt x="17078" y="13228"/>
                </a:lnTo>
                <a:lnTo>
                  <a:pt x="16632" y="13172"/>
                </a:lnTo>
                <a:lnTo>
                  <a:pt x="16185" y="13228"/>
                </a:lnTo>
                <a:lnTo>
                  <a:pt x="15739" y="13339"/>
                </a:lnTo>
                <a:lnTo>
                  <a:pt x="15348" y="13507"/>
                </a:lnTo>
                <a:lnTo>
                  <a:pt x="14957" y="13786"/>
                </a:lnTo>
                <a:lnTo>
                  <a:pt x="14678" y="14121"/>
                </a:lnTo>
                <a:lnTo>
                  <a:pt x="14399" y="14511"/>
                </a:lnTo>
                <a:lnTo>
                  <a:pt x="14232" y="14902"/>
                </a:lnTo>
                <a:lnTo>
                  <a:pt x="14120" y="15348"/>
                </a:lnTo>
                <a:lnTo>
                  <a:pt x="13953" y="16297"/>
                </a:lnTo>
                <a:lnTo>
                  <a:pt x="12502" y="16297"/>
                </a:lnTo>
                <a:lnTo>
                  <a:pt x="12502" y="21153"/>
                </a:lnTo>
                <a:lnTo>
                  <a:pt x="4242" y="23385"/>
                </a:lnTo>
                <a:lnTo>
                  <a:pt x="4242" y="29245"/>
                </a:lnTo>
                <a:lnTo>
                  <a:pt x="0" y="29245"/>
                </a:lnTo>
                <a:lnTo>
                  <a:pt x="0" y="34603"/>
                </a:lnTo>
                <a:lnTo>
                  <a:pt x="283518" y="34603"/>
                </a:lnTo>
                <a:lnTo>
                  <a:pt x="283518" y="25450"/>
                </a:lnTo>
                <a:lnTo>
                  <a:pt x="275258" y="25450"/>
                </a:lnTo>
                <a:lnTo>
                  <a:pt x="275258" y="11163"/>
                </a:lnTo>
                <a:lnTo>
                  <a:pt x="268114" y="11163"/>
                </a:lnTo>
                <a:lnTo>
                  <a:pt x="268114" y="19423"/>
                </a:lnTo>
                <a:lnTo>
                  <a:pt x="255389" y="19423"/>
                </a:lnTo>
                <a:lnTo>
                  <a:pt x="255389" y="29245"/>
                </a:lnTo>
                <a:lnTo>
                  <a:pt x="247576" y="29245"/>
                </a:lnTo>
                <a:lnTo>
                  <a:pt x="247576" y="5135"/>
                </a:lnTo>
                <a:lnTo>
                  <a:pt x="244450" y="5135"/>
                </a:lnTo>
                <a:lnTo>
                  <a:pt x="244450" y="4075"/>
                </a:lnTo>
                <a:lnTo>
                  <a:pt x="244339" y="3405"/>
                </a:lnTo>
                <a:lnTo>
                  <a:pt x="244171" y="2791"/>
                </a:lnTo>
                <a:lnTo>
                  <a:pt x="243892" y="2289"/>
                </a:lnTo>
                <a:lnTo>
                  <a:pt x="243502" y="1787"/>
                </a:lnTo>
                <a:lnTo>
                  <a:pt x="242999" y="1452"/>
                </a:lnTo>
                <a:lnTo>
                  <a:pt x="242441" y="1117"/>
                </a:lnTo>
                <a:lnTo>
                  <a:pt x="241883" y="949"/>
                </a:lnTo>
                <a:lnTo>
                  <a:pt x="241213" y="894"/>
                </a:lnTo>
                <a:lnTo>
                  <a:pt x="240544" y="949"/>
                </a:lnTo>
                <a:lnTo>
                  <a:pt x="239986" y="1117"/>
                </a:lnTo>
                <a:lnTo>
                  <a:pt x="239427" y="1452"/>
                </a:lnTo>
                <a:lnTo>
                  <a:pt x="238925" y="1787"/>
                </a:lnTo>
                <a:lnTo>
                  <a:pt x="238534" y="2289"/>
                </a:lnTo>
                <a:lnTo>
                  <a:pt x="238255" y="2791"/>
                </a:lnTo>
                <a:lnTo>
                  <a:pt x="238088" y="3405"/>
                </a:lnTo>
                <a:lnTo>
                  <a:pt x="237976" y="4075"/>
                </a:lnTo>
                <a:lnTo>
                  <a:pt x="237976" y="5135"/>
                </a:lnTo>
                <a:lnTo>
                  <a:pt x="235074" y="5135"/>
                </a:lnTo>
                <a:lnTo>
                  <a:pt x="235074" y="21878"/>
                </a:lnTo>
                <a:lnTo>
                  <a:pt x="226368" y="30864"/>
                </a:lnTo>
                <a:lnTo>
                  <a:pt x="226368" y="894"/>
                </a:lnTo>
                <a:lnTo>
                  <a:pt x="221010" y="5637"/>
                </a:lnTo>
                <a:lnTo>
                  <a:pt x="221010" y="21432"/>
                </a:lnTo>
                <a:lnTo>
                  <a:pt x="216322" y="21432"/>
                </a:lnTo>
                <a:lnTo>
                  <a:pt x="216322" y="13842"/>
                </a:lnTo>
                <a:lnTo>
                  <a:pt x="204490" y="13842"/>
                </a:lnTo>
                <a:lnTo>
                  <a:pt x="204490" y="29245"/>
                </a:lnTo>
                <a:lnTo>
                  <a:pt x="195114" y="29245"/>
                </a:lnTo>
                <a:lnTo>
                  <a:pt x="195114" y="11163"/>
                </a:lnTo>
                <a:lnTo>
                  <a:pt x="185961" y="11163"/>
                </a:lnTo>
                <a:lnTo>
                  <a:pt x="185961" y="29245"/>
                </a:lnTo>
                <a:lnTo>
                  <a:pt x="177255" y="29245"/>
                </a:lnTo>
                <a:lnTo>
                  <a:pt x="177255" y="16297"/>
                </a:lnTo>
                <a:lnTo>
                  <a:pt x="174799" y="16297"/>
                </a:lnTo>
                <a:lnTo>
                  <a:pt x="174799" y="29692"/>
                </a:lnTo>
                <a:lnTo>
                  <a:pt x="166316" y="26678"/>
                </a:lnTo>
                <a:lnTo>
                  <a:pt x="166316" y="19423"/>
                </a:lnTo>
                <a:lnTo>
                  <a:pt x="163190" y="19423"/>
                </a:lnTo>
                <a:lnTo>
                  <a:pt x="163190" y="11832"/>
                </a:lnTo>
                <a:lnTo>
                  <a:pt x="155600" y="11832"/>
                </a:lnTo>
                <a:lnTo>
                  <a:pt x="155600" y="19423"/>
                </a:lnTo>
                <a:lnTo>
                  <a:pt x="144884" y="19423"/>
                </a:lnTo>
                <a:lnTo>
                  <a:pt x="144884" y="15293"/>
                </a:lnTo>
                <a:lnTo>
                  <a:pt x="134615" y="11609"/>
                </a:lnTo>
                <a:lnTo>
                  <a:pt x="134615" y="23664"/>
                </a:lnTo>
                <a:lnTo>
                  <a:pt x="123900" y="23664"/>
                </a:lnTo>
                <a:lnTo>
                  <a:pt x="123900" y="13842"/>
                </a:lnTo>
                <a:lnTo>
                  <a:pt x="117426" y="13842"/>
                </a:lnTo>
                <a:lnTo>
                  <a:pt x="117426" y="5135"/>
                </a:lnTo>
                <a:lnTo>
                  <a:pt x="114523" y="5135"/>
                </a:lnTo>
                <a:lnTo>
                  <a:pt x="114523" y="2010"/>
                </a:lnTo>
                <a:lnTo>
                  <a:pt x="112738" y="2010"/>
                </a:lnTo>
                <a:lnTo>
                  <a:pt x="112738" y="1"/>
                </a:lnTo>
                <a:close/>
              </a:path>
            </a:pathLst>
          </a:custGeom>
          <a:solidFill>
            <a:srgbClr val="FFA41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11"/>
          <p:cNvSpPr/>
          <p:nvPr/>
        </p:nvSpPr>
        <p:spPr>
          <a:xfrm>
            <a:off x="0" y="3886185"/>
            <a:ext cx="9144000" cy="1257312"/>
          </a:xfrm>
          <a:custGeom>
            <a:rect b="b" l="l" r="r" t="t"/>
            <a:pathLst>
              <a:path extrusionOk="0" h="39291" w="285750">
                <a:moveTo>
                  <a:pt x="241381" y="11832"/>
                </a:moveTo>
                <a:lnTo>
                  <a:pt x="241381" y="15348"/>
                </a:lnTo>
                <a:lnTo>
                  <a:pt x="239762" y="15348"/>
                </a:lnTo>
                <a:lnTo>
                  <a:pt x="239762" y="11832"/>
                </a:lnTo>
                <a:close/>
                <a:moveTo>
                  <a:pt x="244450" y="11832"/>
                </a:moveTo>
                <a:lnTo>
                  <a:pt x="244450" y="15348"/>
                </a:lnTo>
                <a:lnTo>
                  <a:pt x="242832" y="15348"/>
                </a:lnTo>
                <a:lnTo>
                  <a:pt x="242832" y="11832"/>
                </a:lnTo>
                <a:close/>
                <a:moveTo>
                  <a:pt x="226591" y="8484"/>
                </a:moveTo>
                <a:lnTo>
                  <a:pt x="226591" y="17190"/>
                </a:lnTo>
                <a:lnTo>
                  <a:pt x="225698" y="17190"/>
                </a:lnTo>
                <a:lnTo>
                  <a:pt x="225698" y="9600"/>
                </a:lnTo>
                <a:lnTo>
                  <a:pt x="226591" y="8484"/>
                </a:lnTo>
                <a:close/>
                <a:moveTo>
                  <a:pt x="241381" y="17134"/>
                </a:moveTo>
                <a:lnTo>
                  <a:pt x="241381" y="20650"/>
                </a:lnTo>
                <a:lnTo>
                  <a:pt x="239762" y="20650"/>
                </a:lnTo>
                <a:lnTo>
                  <a:pt x="239762" y="17134"/>
                </a:lnTo>
                <a:close/>
                <a:moveTo>
                  <a:pt x="244450" y="17134"/>
                </a:moveTo>
                <a:lnTo>
                  <a:pt x="244450" y="20650"/>
                </a:lnTo>
                <a:lnTo>
                  <a:pt x="242832" y="20650"/>
                </a:lnTo>
                <a:lnTo>
                  <a:pt x="242832" y="17134"/>
                </a:lnTo>
                <a:close/>
                <a:moveTo>
                  <a:pt x="194221" y="17860"/>
                </a:moveTo>
                <a:lnTo>
                  <a:pt x="194221" y="21320"/>
                </a:lnTo>
                <a:lnTo>
                  <a:pt x="192212" y="21320"/>
                </a:lnTo>
                <a:lnTo>
                  <a:pt x="192212" y="17860"/>
                </a:lnTo>
                <a:close/>
                <a:moveTo>
                  <a:pt x="216098" y="20762"/>
                </a:moveTo>
                <a:lnTo>
                  <a:pt x="216098" y="21822"/>
                </a:lnTo>
                <a:lnTo>
                  <a:pt x="207169" y="21822"/>
                </a:lnTo>
                <a:lnTo>
                  <a:pt x="207169" y="20762"/>
                </a:lnTo>
                <a:close/>
                <a:moveTo>
                  <a:pt x="64517" y="19869"/>
                </a:moveTo>
                <a:lnTo>
                  <a:pt x="64517" y="21878"/>
                </a:lnTo>
                <a:lnTo>
                  <a:pt x="62508" y="21878"/>
                </a:lnTo>
                <a:lnTo>
                  <a:pt x="62508" y="19869"/>
                </a:lnTo>
                <a:close/>
                <a:moveTo>
                  <a:pt x="68312" y="19869"/>
                </a:moveTo>
                <a:lnTo>
                  <a:pt x="68312" y="21878"/>
                </a:lnTo>
                <a:lnTo>
                  <a:pt x="66303" y="21878"/>
                </a:lnTo>
                <a:lnTo>
                  <a:pt x="66303" y="19869"/>
                </a:lnTo>
                <a:close/>
                <a:moveTo>
                  <a:pt x="45318" y="21208"/>
                </a:moveTo>
                <a:lnTo>
                  <a:pt x="45318" y="22213"/>
                </a:lnTo>
                <a:lnTo>
                  <a:pt x="40853" y="22213"/>
                </a:lnTo>
                <a:lnTo>
                  <a:pt x="40853" y="21208"/>
                </a:lnTo>
                <a:close/>
                <a:moveTo>
                  <a:pt x="138522" y="19423"/>
                </a:moveTo>
                <a:lnTo>
                  <a:pt x="138857" y="19478"/>
                </a:lnTo>
                <a:lnTo>
                  <a:pt x="139192" y="19534"/>
                </a:lnTo>
                <a:lnTo>
                  <a:pt x="139471" y="19702"/>
                </a:lnTo>
                <a:lnTo>
                  <a:pt x="139694" y="19925"/>
                </a:lnTo>
                <a:lnTo>
                  <a:pt x="139917" y="20148"/>
                </a:lnTo>
                <a:lnTo>
                  <a:pt x="140084" y="20427"/>
                </a:lnTo>
                <a:lnTo>
                  <a:pt x="140140" y="20762"/>
                </a:lnTo>
                <a:lnTo>
                  <a:pt x="140196" y="21097"/>
                </a:lnTo>
                <a:lnTo>
                  <a:pt x="140140" y="21432"/>
                </a:lnTo>
                <a:lnTo>
                  <a:pt x="140084" y="21767"/>
                </a:lnTo>
                <a:lnTo>
                  <a:pt x="139917" y="22046"/>
                </a:lnTo>
                <a:lnTo>
                  <a:pt x="139694" y="22269"/>
                </a:lnTo>
                <a:lnTo>
                  <a:pt x="139471" y="22492"/>
                </a:lnTo>
                <a:lnTo>
                  <a:pt x="139192" y="22660"/>
                </a:lnTo>
                <a:lnTo>
                  <a:pt x="138857" y="22715"/>
                </a:lnTo>
                <a:lnTo>
                  <a:pt x="138522" y="22771"/>
                </a:lnTo>
                <a:lnTo>
                  <a:pt x="138187" y="22715"/>
                </a:lnTo>
                <a:lnTo>
                  <a:pt x="137852" y="22660"/>
                </a:lnTo>
                <a:lnTo>
                  <a:pt x="137573" y="22492"/>
                </a:lnTo>
                <a:lnTo>
                  <a:pt x="137350" y="22269"/>
                </a:lnTo>
                <a:lnTo>
                  <a:pt x="137127" y="22046"/>
                </a:lnTo>
                <a:lnTo>
                  <a:pt x="136959" y="21767"/>
                </a:lnTo>
                <a:lnTo>
                  <a:pt x="136903" y="21432"/>
                </a:lnTo>
                <a:lnTo>
                  <a:pt x="136847" y="21097"/>
                </a:lnTo>
                <a:lnTo>
                  <a:pt x="136903" y="20762"/>
                </a:lnTo>
                <a:lnTo>
                  <a:pt x="136959" y="20427"/>
                </a:lnTo>
                <a:lnTo>
                  <a:pt x="137127" y="20148"/>
                </a:lnTo>
                <a:lnTo>
                  <a:pt x="137350" y="19925"/>
                </a:lnTo>
                <a:lnTo>
                  <a:pt x="137573" y="19702"/>
                </a:lnTo>
                <a:lnTo>
                  <a:pt x="137852" y="19534"/>
                </a:lnTo>
                <a:lnTo>
                  <a:pt x="138187" y="19478"/>
                </a:lnTo>
                <a:lnTo>
                  <a:pt x="138522" y="19423"/>
                </a:lnTo>
                <a:close/>
                <a:moveTo>
                  <a:pt x="64517" y="22883"/>
                </a:moveTo>
                <a:lnTo>
                  <a:pt x="64517" y="24892"/>
                </a:lnTo>
                <a:lnTo>
                  <a:pt x="62508" y="24892"/>
                </a:lnTo>
                <a:lnTo>
                  <a:pt x="62508" y="22883"/>
                </a:lnTo>
                <a:close/>
                <a:moveTo>
                  <a:pt x="68312" y="22883"/>
                </a:moveTo>
                <a:lnTo>
                  <a:pt x="68312" y="24892"/>
                </a:lnTo>
                <a:lnTo>
                  <a:pt x="66303" y="24892"/>
                </a:lnTo>
                <a:lnTo>
                  <a:pt x="66303" y="22883"/>
                </a:lnTo>
                <a:close/>
                <a:moveTo>
                  <a:pt x="216098" y="24334"/>
                </a:moveTo>
                <a:lnTo>
                  <a:pt x="216098" y="25450"/>
                </a:lnTo>
                <a:lnTo>
                  <a:pt x="207169" y="25450"/>
                </a:lnTo>
                <a:lnTo>
                  <a:pt x="207169" y="24334"/>
                </a:lnTo>
                <a:close/>
                <a:moveTo>
                  <a:pt x="45318" y="24501"/>
                </a:moveTo>
                <a:lnTo>
                  <a:pt x="45318" y="25506"/>
                </a:lnTo>
                <a:lnTo>
                  <a:pt x="40853" y="25506"/>
                </a:lnTo>
                <a:lnTo>
                  <a:pt x="40853" y="24501"/>
                </a:lnTo>
                <a:close/>
                <a:moveTo>
                  <a:pt x="241381" y="22380"/>
                </a:moveTo>
                <a:lnTo>
                  <a:pt x="241381" y="25897"/>
                </a:lnTo>
                <a:lnTo>
                  <a:pt x="239762" y="25897"/>
                </a:lnTo>
                <a:lnTo>
                  <a:pt x="239762" y="22380"/>
                </a:lnTo>
                <a:close/>
                <a:moveTo>
                  <a:pt x="244450" y="22380"/>
                </a:moveTo>
                <a:lnTo>
                  <a:pt x="244450" y="25897"/>
                </a:lnTo>
                <a:lnTo>
                  <a:pt x="242832" y="25897"/>
                </a:lnTo>
                <a:lnTo>
                  <a:pt x="242832" y="22380"/>
                </a:lnTo>
                <a:close/>
                <a:moveTo>
                  <a:pt x="194221" y="23106"/>
                </a:moveTo>
                <a:lnTo>
                  <a:pt x="194221" y="26566"/>
                </a:lnTo>
                <a:lnTo>
                  <a:pt x="192212" y="26566"/>
                </a:lnTo>
                <a:lnTo>
                  <a:pt x="192212" y="23106"/>
                </a:lnTo>
                <a:close/>
                <a:moveTo>
                  <a:pt x="64517" y="25897"/>
                </a:moveTo>
                <a:lnTo>
                  <a:pt x="64517" y="27906"/>
                </a:lnTo>
                <a:lnTo>
                  <a:pt x="62508" y="27906"/>
                </a:lnTo>
                <a:lnTo>
                  <a:pt x="62508" y="25897"/>
                </a:lnTo>
                <a:close/>
                <a:moveTo>
                  <a:pt x="68312" y="25897"/>
                </a:moveTo>
                <a:lnTo>
                  <a:pt x="68312" y="27906"/>
                </a:lnTo>
                <a:lnTo>
                  <a:pt x="66303" y="27906"/>
                </a:lnTo>
                <a:lnTo>
                  <a:pt x="66303" y="25897"/>
                </a:lnTo>
                <a:close/>
                <a:moveTo>
                  <a:pt x="45318" y="27850"/>
                </a:moveTo>
                <a:lnTo>
                  <a:pt x="45318" y="28854"/>
                </a:lnTo>
                <a:lnTo>
                  <a:pt x="40853" y="28854"/>
                </a:lnTo>
                <a:lnTo>
                  <a:pt x="40853" y="27850"/>
                </a:lnTo>
                <a:close/>
                <a:moveTo>
                  <a:pt x="216098" y="27906"/>
                </a:moveTo>
                <a:lnTo>
                  <a:pt x="216098" y="29022"/>
                </a:lnTo>
                <a:lnTo>
                  <a:pt x="207169" y="29022"/>
                </a:lnTo>
                <a:lnTo>
                  <a:pt x="207169" y="27906"/>
                </a:lnTo>
                <a:close/>
                <a:moveTo>
                  <a:pt x="82767" y="28352"/>
                </a:moveTo>
                <a:lnTo>
                  <a:pt x="82934" y="28408"/>
                </a:lnTo>
                <a:lnTo>
                  <a:pt x="83214" y="28631"/>
                </a:lnTo>
                <a:lnTo>
                  <a:pt x="83437" y="28910"/>
                </a:lnTo>
                <a:lnTo>
                  <a:pt x="83493" y="29078"/>
                </a:lnTo>
                <a:lnTo>
                  <a:pt x="83493" y="29245"/>
                </a:lnTo>
                <a:lnTo>
                  <a:pt x="83493" y="29413"/>
                </a:lnTo>
                <a:lnTo>
                  <a:pt x="83437" y="29580"/>
                </a:lnTo>
                <a:lnTo>
                  <a:pt x="83214" y="29859"/>
                </a:lnTo>
                <a:lnTo>
                  <a:pt x="82934" y="30082"/>
                </a:lnTo>
                <a:lnTo>
                  <a:pt x="82767" y="30138"/>
                </a:lnTo>
                <a:lnTo>
                  <a:pt x="82432" y="30138"/>
                </a:lnTo>
                <a:lnTo>
                  <a:pt x="82265" y="30082"/>
                </a:lnTo>
                <a:lnTo>
                  <a:pt x="81986" y="29859"/>
                </a:lnTo>
                <a:lnTo>
                  <a:pt x="81762" y="29580"/>
                </a:lnTo>
                <a:lnTo>
                  <a:pt x="81707" y="29413"/>
                </a:lnTo>
                <a:lnTo>
                  <a:pt x="81707" y="29245"/>
                </a:lnTo>
                <a:lnTo>
                  <a:pt x="81707" y="29078"/>
                </a:lnTo>
                <a:lnTo>
                  <a:pt x="81762" y="28910"/>
                </a:lnTo>
                <a:lnTo>
                  <a:pt x="81986" y="28631"/>
                </a:lnTo>
                <a:lnTo>
                  <a:pt x="82265" y="28408"/>
                </a:lnTo>
                <a:lnTo>
                  <a:pt x="82432" y="28352"/>
                </a:lnTo>
                <a:close/>
                <a:moveTo>
                  <a:pt x="45318" y="31143"/>
                </a:moveTo>
                <a:lnTo>
                  <a:pt x="45318" y="32147"/>
                </a:lnTo>
                <a:lnTo>
                  <a:pt x="40853" y="32147"/>
                </a:lnTo>
                <a:lnTo>
                  <a:pt x="40853" y="31143"/>
                </a:lnTo>
                <a:close/>
                <a:moveTo>
                  <a:pt x="8037" y="28352"/>
                </a:moveTo>
                <a:lnTo>
                  <a:pt x="8037" y="32594"/>
                </a:lnTo>
                <a:lnTo>
                  <a:pt x="6028" y="32594"/>
                </a:lnTo>
                <a:lnTo>
                  <a:pt x="6028" y="28352"/>
                </a:lnTo>
                <a:close/>
                <a:moveTo>
                  <a:pt x="216098" y="31533"/>
                </a:moveTo>
                <a:lnTo>
                  <a:pt x="216098" y="32594"/>
                </a:lnTo>
                <a:lnTo>
                  <a:pt x="207169" y="32594"/>
                </a:lnTo>
                <a:lnTo>
                  <a:pt x="207169" y="31533"/>
                </a:lnTo>
                <a:close/>
                <a:moveTo>
                  <a:pt x="82767" y="31924"/>
                </a:moveTo>
                <a:lnTo>
                  <a:pt x="82934" y="31980"/>
                </a:lnTo>
                <a:lnTo>
                  <a:pt x="83214" y="32203"/>
                </a:lnTo>
                <a:lnTo>
                  <a:pt x="83437" y="32482"/>
                </a:lnTo>
                <a:lnTo>
                  <a:pt x="83493" y="32650"/>
                </a:lnTo>
                <a:lnTo>
                  <a:pt x="83493" y="32817"/>
                </a:lnTo>
                <a:lnTo>
                  <a:pt x="83493" y="32984"/>
                </a:lnTo>
                <a:lnTo>
                  <a:pt x="83437" y="33152"/>
                </a:lnTo>
                <a:lnTo>
                  <a:pt x="83214" y="33431"/>
                </a:lnTo>
                <a:lnTo>
                  <a:pt x="82934" y="33654"/>
                </a:lnTo>
                <a:lnTo>
                  <a:pt x="82767" y="33710"/>
                </a:lnTo>
                <a:lnTo>
                  <a:pt x="82432" y="33710"/>
                </a:lnTo>
                <a:lnTo>
                  <a:pt x="82265" y="33654"/>
                </a:lnTo>
                <a:lnTo>
                  <a:pt x="81986" y="33431"/>
                </a:lnTo>
                <a:lnTo>
                  <a:pt x="81762" y="33152"/>
                </a:lnTo>
                <a:lnTo>
                  <a:pt x="81707" y="32984"/>
                </a:lnTo>
                <a:lnTo>
                  <a:pt x="81707" y="32817"/>
                </a:lnTo>
                <a:lnTo>
                  <a:pt x="81707" y="32650"/>
                </a:lnTo>
                <a:lnTo>
                  <a:pt x="81762" y="32482"/>
                </a:lnTo>
                <a:lnTo>
                  <a:pt x="81986" y="32203"/>
                </a:lnTo>
                <a:lnTo>
                  <a:pt x="82265" y="31980"/>
                </a:lnTo>
                <a:lnTo>
                  <a:pt x="82432" y="31924"/>
                </a:lnTo>
                <a:close/>
                <a:moveTo>
                  <a:pt x="109835" y="11609"/>
                </a:moveTo>
                <a:lnTo>
                  <a:pt x="109835" y="34603"/>
                </a:lnTo>
                <a:lnTo>
                  <a:pt x="109165" y="34603"/>
                </a:lnTo>
                <a:lnTo>
                  <a:pt x="109165" y="11609"/>
                </a:lnTo>
                <a:close/>
                <a:moveTo>
                  <a:pt x="112068" y="11609"/>
                </a:moveTo>
                <a:lnTo>
                  <a:pt x="112068" y="34603"/>
                </a:lnTo>
                <a:lnTo>
                  <a:pt x="111398" y="34603"/>
                </a:lnTo>
                <a:lnTo>
                  <a:pt x="111398" y="11609"/>
                </a:lnTo>
                <a:close/>
                <a:moveTo>
                  <a:pt x="114300" y="11609"/>
                </a:moveTo>
                <a:lnTo>
                  <a:pt x="114300" y="34603"/>
                </a:lnTo>
                <a:lnTo>
                  <a:pt x="113630" y="34603"/>
                </a:lnTo>
                <a:lnTo>
                  <a:pt x="113630" y="11609"/>
                </a:lnTo>
                <a:close/>
                <a:moveTo>
                  <a:pt x="116532" y="11609"/>
                </a:moveTo>
                <a:lnTo>
                  <a:pt x="116532" y="34603"/>
                </a:lnTo>
                <a:lnTo>
                  <a:pt x="115863" y="34603"/>
                </a:lnTo>
                <a:lnTo>
                  <a:pt x="115863" y="11609"/>
                </a:lnTo>
                <a:close/>
                <a:moveTo>
                  <a:pt x="45318" y="34491"/>
                </a:moveTo>
                <a:lnTo>
                  <a:pt x="45318" y="35496"/>
                </a:lnTo>
                <a:lnTo>
                  <a:pt x="40853" y="35496"/>
                </a:lnTo>
                <a:lnTo>
                  <a:pt x="40853" y="34491"/>
                </a:lnTo>
                <a:close/>
                <a:moveTo>
                  <a:pt x="112291" y="1"/>
                </a:moveTo>
                <a:lnTo>
                  <a:pt x="112291" y="3572"/>
                </a:lnTo>
                <a:lnTo>
                  <a:pt x="110058" y="3572"/>
                </a:lnTo>
                <a:lnTo>
                  <a:pt x="110058" y="5582"/>
                </a:lnTo>
                <a:lnTo>
                  <a:pt x="108272" y="5582"/>
                </a:lnTo>
                <a:lnTo>
                  <a:pt x="108272" y="8707"/>
                </a:lnTo>
                <a:lnTo>
                  <a:pt x="105817" y="8707"/>
                </a:lnTo>
                <a:lnTo>
                  <a:pt x="105817" y="32817"/>
                </a:lnTo>
                <a:lnTo>
                  <a:pt x="102468" y="32817"/>
                </a:lnTo>
                <a:lnTo>
                  <a:pt x="102468" y="19869"/>
                </a:lnTo>
                <a:lnTo>
                  <a:pt x="90413" y="19869"/>
                </a:lnTo>
                <a:lnTo>
                  <a:pt x="90413" y="30585"/>
                </a:lnTo>
                <a:lnTo>
                  <a:pt x="85279" y="32817"/>
                </a:lnTo>
                <a:lnTo>
                  <a:pt x="85279" y="26343"/>
                </a:lnTo>
                <a:lnTo>
                  <a:pt x="80144" y="26343"/>
                </a:lnTo>
                <a:lnTo>
                  <a:pt x="80144" y="32817"/>
                </a:lnTo>
                <a:lnTo>
                  <a:pt x="75456" y="32817"/>
                </a:lnTo>
                <a:lnTo>
                  <a:pt x="75456" y="28129"/>
                </a:lnTo>
                <a:lnTo>
                  <a:pt x="71661" y="28129"/>
                </a:lnTo>
                <a:lnTo>
                  <a:pt x="71661" y="14734"/>
                </a:lnTo>
                <a:lnTo>
                  <a:pt x="59159" y="16967"/>
                </a:lnTo>
                <a:lnTo>
                  <a:pt x="59159" y="28129"/>
                </a:lnTo>
                <a:lnTo>
                  <a:pt x="53355" y="28129"/>
                </a:lnTo>
                <a:lnTo>
                  <a:pt x="53355" y="32817"/>
                </a:lnTo>
                <a:lnTo>
                  <a:pt x="47997" y="32817"/>
                </a:lnTo>
                <a:lnTo>
                  <a:pt x="47997" y="17413"/>
                </a:lnTo>
                <a:lnTo>
                  <a:pt x="43979" y="17413"/>
                </a:lnTo>
                <a:lnTo>
                  <a:pt x="43979" y="8707"/>
                </a:lnTo>
                <a:lnTo>
                  <a:pt x="34603" y="8707"/>
                </a:lnTo>
                <a:lnTo>
                  <a:pt x="34603" y="5582"/>
                </a:lnTo>
                <a:lnTo>
                  <a:pt x="30584" y="5582"/>
                </a:lnTo>
                <a:lnTo>
                  <a:pt x="30584" y="8707"/>
                </a:lnTo>
                <a:lnTo>
                  <a:pt x="28352" y="8707"/>
                </a:lnTo>
                <a:lnTo>
                  <a:pt x="28352" y="29022"/>
                </a:lnTo>
                <a:lnTo>
                  <a:pt x="22994" y="29022"/>
                </a:lnTo>
                <a:lnTo>
                  <a:pt x="22994" y="19869"/>
                </a:lnTo>
                <a:lnTo>
                  <a:pt x="21375" y="19869"/>
                </a:lnTo>
                <a:lnTo>
                  <a:pt x="21208" y="19199"/>
                </a:lnTo>
                <a:lnTo>
                  <a:pt x="20985" y="18641"/>
                </a:lnTo>
                <a:lnTo>
                  <a:pt x="20594" y="18083"/>
                </a:lnTo>
                <a:lnTo>
                  <a:pt x="20148" y="17637"/>
                </a:lnTo>
                <a:lnTo>
                  <a:pt x="19645" y="17246"/>
                </a:lnTo>
                <a:lnTo>
                  <a:pt x="19031" y="16967"/>
                </a:lnTo>
                <a:lnTo>
                  <a:pt x="18417" y="16799"/>
                </a:lnTo>
                <a:lnTo>
                  <a:pt x="17748" y="16744"/>
                </a:lnTo>
                <a:lnTo>
                  <a:pt x="17078" y="16799"/>
                </a:lnTo>
                <a:lnTo>
                  <a:pt x="16464" y="16967"/>
                </a:lnTo>
                <a:lnTo>
                  <a:pt x="15850" y="17246"/>
                </a:lnTo>
                <a:lnTo>
                  <a:pt x="15348" y="17637"/>
                </a:lnTo>
                <a:lnTo>
                  <a:pt x="14901" y="18083"/>
                </a:lnTo>
                <a:lnTo>
                  <a:pt x="14511" y="18641"/>
                </a:lnTo>
                <a:lnTo>
                  <a:pt x="14288" y="19199"/>
                </a:lnTo>
                <a:lnTo>
                  <a:pt x="14120" y="19869"/>
                </a:lnTo>
                <a:lnTo>
                  <a:pt x="12502" y="19869"/>
                </a:lnTo>
                <a:lnTo>
                  <a:pt x="12502" y="25004"/>
                </a:lnTo>
                <a:lnTo>
                  <a:pt x="4242" y="27236"/>
                </a:lnTo>
                <a:lnTo>
                  <a:pt x="4242" y="32817"/>
                </a:lnTo>
                <a:lnTo>
                  <a:pt x="0" y="32817"/>
                </a:lnTo>
                <a:lnTo>
                  <a:pt x="0" y="39291"/>
                </a:lnTo>
                <a:lnTo>
                  <a:pt x="285750" y="39291"/>
                </a:lnTo>
                <a:lnTo>
                  <a:pt x="285750" y="29022"/>
                </a:lnTo>
                <a:lnTo>
                  <a:pt x="277490" y="29022"/>
                </a:lnTo>
                <a:lnTo>
                  <a:pt x="277490" y="14734"/>
                </a:lnTo>
                <a:lnTo>
                  <a:pt x="268114" y="14734"/>
                </a:lnTo>
                <a:lnTo>
                  <a:pt x="268114" y="22994"/>
                </a:lnTo>
                <a:lnTo>
                  <a:pt x="259407" y="22994"/>
                </a:lnTo>
                <a:lnTo>
                  <a:pt x="259407" y="19869"/>
                </a:lnTo>
                <a:lnTo>
                  <a:pt x="258514" y="19869"/>
                </a:lnTo>
                <a:lnTo>
                  <a:pt x="258514" y="16744"/>
                </a:lnTo>
                <a:lnTo>
                  <a:pt x="257845" y="16744"/>
                </a:lnTo>
                <a:lnTo>
                  <a:pt x="257845" y="19869"/>
                </a:lnTo>
                <a:lnTo>
                  <a:pt x="257175" y="19869"/>
                </a:lnTo>
                <a:lnTo>
                  <a:pt x="257175" y="22994"/>
                </a:lnTo>
                <a:lnTo>
                  <a:pt x="255389" y="22994"/>
                </a:lnTo>
                <a:lnTo>
                  <a:pt x="255389" y="32817"/>
                </a:lnTo>
                <a:lnTo>
                  <a:pt x="249808" y="32817"/>
                </a:lnTo>
                <a:lnTo>
                  <a:pt x="249808" y="8707"/>
                </a:lnTo>
                <a:lnTo>
                  <a:pt x="246683" y="8707"/>
                </a:lnTo>
                <a:lnTo>
                  <a:pt x="246627" y="8260"/>
                </a:lnTo>
                <a:lnTo>
                  <a:pt x="246571" y="7870"/>
                </a:lnTo>
                <a:lnTo>
                  <a:pt x="246459" y="7423"/>
                </a:lnTo>
                <a:lnTo>
                  <a:pt x="246292" y="7033"/>
                </a:lnTo>
                <a:lnTo>
                  <a:pt x="246125" y="6698"/>
                </a:lnTo>
                <a:lnTo>
                  <a:pt x="245901" y="6307"/>
                </a:lnTo>
                <a:lnTo>
                  <a:pt x="245622" y="6028"/>
                </a:lnTo>
                <a:lnTo>
                  <a:pt x="245343" y="5693"/>
                </a:lnTo>
                <a:lnTo>
                  <a:pt x="245064" y="5414"/>
                </a:lnTo>
                <a:lnTo>
                  <a:pt x="244729" y="5191"/>
                </a:lnTo>
                <a:lnTo>
                  <a:pt x="244394" y="4968"/>
                </a:lnTo>
                <a:lnTo>
                  <a:pt x="244004" y="4800"/>
                </a:lnTo>
                <a:lnTo>
                  <a:pt x="243613" y="4633"/>
                </a:lnTo>
                <a:lnTo>
                  <a:pt x="243167" y="4577"/>
                </a:lnTo>
                <a:lnTo>
                  <a:pt x="242776" y="4465"/>
                </a:lnTo>
                <a:lnTo>
                  <a:pt x="241883" y="4465"/>
                </a:lnTo>
                <a:lnTo>
                  <a:pt x="241492" y="4577"/>
                </a:lnTo>
                <a:lnTo>
                  <a:pt x="241046" y="4633"/>
                </a:lnTo>
                <a:lnTo>
                  <a:pt x="240655" y="4800"/>
                </a:lnTo>
                <a:lnTo>
                  <a:pt x="240264" y="4968"/>
                </a:lnTo>
                <a:lnTo>
                  <a:pt x="239930" y="5191"/>
                </a:lnTo>
                <a:lnTo>
                  <a:pt x="239595" y="5414"/>
                </a:lnTo>
                <a:lnTo>
                  <a:pt x="239316" y="5693"/>
                </a:lnTo>
                <a:lnTo>
                  <a:pt x="239037" y="6028"/>
                </a:lnTo>
                <a:lnTo>
                  <a:pt x="238758" y="6307"/>
                </a:lnTo>
                <a:lnTo>
                  <a:pt x="238534" y="6698"/>
                </a:lnTo>
                <a:lnTo>
                  <a:pt x="238367" y="7033"/>
                </a:lnTo>
                <a:lnTo>
                  <a:pt x="238199" y="7423"/>
                </a:lnTo>
                <a:lnTo>
                  <a:pt x="238088" y="7870"/>
                </a:lnTo>
                <a:lnTo>
                  <a:pt x="238032" y="8260"/>
                </a:lnTo>
                <a:lnTo>
                  <a:pt x="237976" y="8707"/>
                </a:lnTo>
                <a:lnTo>
                  <a:pt x="235074" y="8707"/>
                </a:lnTo>
                <a:lnTo>
                  <a:pt x="235074" y="26120"/>
                </a:lnTo>
                <a:lnTo>
                  <a:pt x="228600" y="32817"/>
                </a:lnTo>
                <a:lnTo>
                  <a:pt x="228600" y="3126"/>
                </a:lnTo>
                <a:lnTo>
                  <a:pt x="221010" y="9823"/>
                </a:lnTo>
                <a:lnTo>
                  <a:pt x="221010" y="25004"/>
                </a:lnTo>
                <a:lnTo>
                  <a:pt x="218554" y="25004"/>
                </a:lnTo>
                <a:lnTo>
                  <a:pt x="218554" y="17413"/>
                </a:lnTo>
                <a:lnTo>
                  <a:pt x="204490" y="17413"/>
                </a:lnTo>
                <a:lnTo>
                  <a:pt x="204490" y="32817"/>
                </a:lnTo>
                <a:lnTo>
                  <a:pt x="197346" y="32817"/>
                </a:lnTo>
                <a:lnTo>
                  <a:pt x="197346" y="14734"/>
                </a:lnTo>
                <a:lnTo>
                  <a:pt x="195114" y="14734"/>
                </a:lnTo>
                <a:lnTo>
                  <a:pt x="195114" y="12279"/>
                </a:lnTo>
                <a:lnTo>
                  <a:pt x="191542" y="12279"/>
                </a:lnTo>
                <a:lnTo>
                  <a:pt x="191542" y="14734"/>
                </a:lnTo>
                <a:lnTo>
                  <a:pt x="185961" y="14734"/>
                </a:lnTo>
                <a:lnTo>
                  <a:pt x="185961" y="32817"/>
                </a:lnTo>
                <a:lnTo>
                  <a:pt x="179487" y="32817"/>
                </a:lnTo>
                <a:lnTo>
                  <a:pt x="179487" y="19869"/>
                </a:lnTo>
                <a:lnTo>
                  <a:pt x="177478" y="19869"/>
                </a:lnTo>
                <a:lnTo>
                  <a:pt x="177478" y="16744"/>
                </a:lnTo>
                <a:lnTo>
                  <a:pt x="176808" y="16744"/>
                </a:lnTo>
                <a:lnTo>
                  <a:pt x="176808" y="19869"/>
                </a:lnTo>
                <a:lnTo>
                  <a:pt x="174799" y="19869"/>
                </a:lnTo>
                <a:lnTo>
                  <a:pt x="174799" y="32817"/>
                </a:lnTo>
                <a:lnTo>
                  <a:pt x="168548" y="30585"/>
                </a:lnTo>
                <a:lnTo>
                  <a:pt x="168548" y="22994"/>
                </a:lnTo>
                <a:lnTo>
                  <a:pt x="165422" y="22994"/>
                </a:lnTo>
                <a:lnTo>
                  <a:pt x="165422" y="15404"/>
                </a:lnTo>
                <a:lnTo>
                  <a:pt x="155600" y="15404"/>
                </a:lnTo>
                <a:lnTo>
                  <a:pt x="155600" y="22994"/>
                </a:lnTo>
                <a:lnTo>
                  <a:pt x="147117" y="22994"/>
                </a:lnTo>
                <a:lnTo>
                  <a:pt x="147117" y="19199"/>
                </a:lnTo>
                <a:lnTo>
                  <a:pt x="134615" y="14734"/>
                </a:lnTo>
                <a:lnTo>
                  <a:pt x="134615" y="27236"/>
                </a:lnTo>
                <a:lnTo>
                  <a:pt x="126132" y="27236"/>
                </a:lnTo>
                <a:lnTo>
                  <a:pt x="126132" y="17413"/>
                </a:lnTo>
                <a:lnTo>
                  <a:pt x="119658" y="17413"/>
                </a:lnTo>
                <a:lnTo>
                  <a:pt x="119658" y="8707"/>
                </a:lnTo>
                <a:lnTo>
                  <a:pt x="116756" y="8707"/>
                </a:lnTo>
                <a:lnTo>
                  <a:pt x="116756" y="5582"/>
                </a:lnTo>
                <a:lnTo>
                  <a:pt x="114970" y="5582"/>
                </a:lnTo>
                <a:lnTo>
                  <a:pt x="114970" y="3572"/>
                </a:lnTo>
                <a:lnTo>
                  <a:pt x="112961" y="3572"/>
                </a:lnTo>
                <a:lnTo>
                  <a:pt x="112961" y="1"/>
                </a:lnTo>
                <a:close/>
              </a:path>
            </a:pathLst>
          </a:custGeom>
          <a:gradFill>
            <a:gsLst>
              <a:gs pos="0">
                <a:srgbClr val="FFFFFF"/>
              </a:gs>
              <a:gs pos="40000">
                <a:srgbClr val="FFFFFF"/>
              </a:gs>
              <a:gs pos="100000">
                <a:srgbClr val="FFF2CC"/>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11"/>
          <p:cNvSpPr/>
          <p:nvPr/>
        </p:nvSpPr>
        <p:spPr>
          <a:xfrm>
            <a:off x="532100" y="441174"/>
            <a:ext cx="1452007" cy="572718"/>
          </a:xfrm>
          <a:custGeom>
            <a:rect b="b" l="l" r="r" t="t"/>
            <a:pathLst>
              <a:path extrusionOk="0" h="22102" w="56035">
                <a:moveTo>
                  <a:pt x="25897" y="0"/>
                </a:moveTo>
                <a:lnTo>
                  <a:pt x="24502" y="56"/>
                </a:lnTo>
                <a:lnTo>
                  <a:pt x="23162" y="224"/>
                </a:lnTo>
                <a:lnTo>
                  <a:pt x="21879" y="503"/>
                </a:lnTo>
                <a:lnTo>
                  <a:pt x="20595" y="893"/>
                </a:lnTo>
                <a:lnTo>
                  <a:pt x="19367" y="1396"/>
                </a:lnTo>
                <a:lnTo>
                  <a:pt x="18195" y="1954"/>
                </a:lnTo>
                <a:lnTo>
                  <a:pt x="17135" y="2679"/>
                </a:lnTo>
                <a:lnTo>
                  <a:pt x="16074" y="3405"/>
                </a:lnTo>
                <a:lnTo>
                  <a:pt x="15070" y="4242"/>
                </a:lnTo>
                <a:lnTo>
                  <a:pt x="14177" y="5191"/>
                </a:lnTo>
                <a:lnTo>
                  <a:pt x="13340" y="6140"/>
                </a:lnTo>
                <a:lnTo>
                  <a:pt x="12614" y="7200"/>
                </a:lnTo>
                <a:lnTo>
                  <a:pt x="11944" y="8316"/>
                </a:lnTo>
                <a:lnTo>
                  <a:pt x="11386" y="9488"/>
                </a:lnTo>
                <a:lnTo>
                  <a:pt x="10884" y="10716"/>
                </a:lnTo>
                <a:lnTo>
                  <a:pt x="10493" y="12000"/>
                </a:lnTo>
                <a:lnTo>
                  <a:pt x="9935" y="11832"/>
                </a:lnTo>
                <a:lnTo>
                  <a:pt x="9321" y="11721"/>
                </a:lnTo>
                <a:lnTo>
                  <a:pt x="8707" y="11609"/>
                </a:lnTo>
                <a:lnTo>
                  <a:pt x="8038" y="11609"/>
                </a:lnTo>
                <a:lnTo>
                  <a:pt x="7200" y="11665"/>
                </a:lnTo>
                <a:lnTo>
                  <a:pt x="6419" y="11776"/>
                </a:lnTo>
                <a:lnTo>
                  <a:pt x="5638" y="11944"/>
                </a:lnTo>
                <a:lnTo>
                  <a:pt x="4912" y="12223"/>
                </a:lnTo>
                <a:lnTo>
                  <a:pt x="4187" y="12558"/>
                </a:lnTo>
                <a:lnTo>
                  <a:pt x="3517" y="13004"/>
                </a:lnTo>
                <a:lnTo>
                  <a:pt x="2903" y="13451"/>
                </a:lnTo>
                <a:lnTo>
                  <a:pt x="2345" y="13953"/>
                </a:lnTo>
                <a:lnTo>
                  <a:pt x="1843" y="14511"/>
                </a:lnTo>
                <a:lnTo>
                  <a:pt x="1396" y="15125"/>
                </a:lnTo>
                <a:lnTo>
                  <a:pt x="950" y="15795"/>
                </a:lnTo>
                <a:lnTo>
                  <a:pt x="615" y="16520"/>
                </a:lnTo>
                <a:lnTo>
                  <a:pt x="336" y="17246"/>
                </a:lnTo>
                <a:lnTo>
                  <a:pt x="168" y="18027"/>
                </a:lnTo>
                <a:lnTo>
                  <a:pt x="57" y="18809"/>
                </a:lnTo>
                <a:lnTo>
                  <a:pt x="1" y="19646"/>
                </a:lnTo>
                <a:lnTo>
                  <a:pt x="1" y="20260"/>
                </a:lnTo>
                <a:lnTo>
                  <a:pt x="112" y="20929"/>
                </a:lnTo>
                <a:lnTo>
                  <a:pt x="224" y="21487"/>
                </a:lnTo>
                <a:lnTo>
                  <a:pt x="391" y="22101"/>
                </a:lnTo>
                <a:lnTo>
                  <a:pt x="56035" y="22101"/>
                </a:lnTo>
                <a:lnTo>
                  <a:pt x="56035" y="21878"/>
                </a:lnTo>
                <a:lnTo>
                  <a:pt x="56035" y="21432"/>
                </a:lnTo>
                <a:lnTo>
                  <a:pt x="55923" y="21041"/>
                </a:lnTo>
                <a:lnTo>
                  <a:pt x="55867" y="20594"/>
                </a:lnTo>
                <a:lnTo>
                  <a:pt x="55700" y="20204"/>
                </a:lnTo>
                <a:lnTo>
                  <a:pt x="55532" y="19869"/>
                </a:lnTo>
                <a:lnTo>
                  <a:pt x="55309" y="19534"/>
                </a:lnTo>
                <a:lnTo>
                  <a:pt x="55086" y="19199"/>
                </a:lnTo>
                <a:lnTo>
                  <a:pt x="54807" y="18864"/>
                </a:lnTo>
                <a:lnTo>
                  <a:pt x="54472" y="18585"/>
                </a:lnTo>
                <a:lnTo>
                  <a:pt x="54137" y="18362"/>
                </a:lnTo>
                <a:lnTo>
                  <a:pt x="53802" y="18139"/>
                </a:lnTo>
                <a:lnTo>
                  <a:pt x="53467" y="17971"/>
                </a:lnTo>
                <a:lnTo>
                  <a:pt x="53077" y="17804"/>
                </a:lnTo>
                <a:lnTo>
                  <a:pt x="52630" y="17748"/>
                </a:lnTo>
                <a:lnTo>
                  <a:pt x="52239" y="17636"/>
                </a:lnTo>
                <a:lnTo>
                  <a:pt x="51793" y="17636"/>
                </a:lnTo>
                <a:lnTo>
                  <a:pt x="51123" y="17692"/>
                </a:lnTo>
                <a:lnTo>
                  <a:pt x="50509" y="17804"/>
                </a:lnTo>
                <a:lnTo>
                  <a:pt x="49951" y="18027"/>
                </a:lnTo>
                <a:lnTo>
                  <a:pt x="49449" y="18362"/>
                </a:lnTo>
                <a:lnTo>
                  <a:pt x="49170" y="17804"/>
                </a:lnTo>
                <a:lnTo>
                  <a:pt x="48835" y="17302"/>
                </a:lnTo>
                <a:lnTo>
                  <a:pt x="48500" y="16799"/>
                </a:lnTo>
                <a:lnTo>
                  <a:pt x="48110" y="16353"/>
                </a:lnTo>
                <a:lnTo>
                  <a:pt x="47719" y="15906"/>
                </a:lnTo>
                <a:lnTo>
                  <a:pt x="47272" y="15516"/>
                </a:lnTo>
                <a:lnTo>
                  <a:pt x="46826" y="15125"/>
                </a:lnTo>
                <a:lnTo>
                  <a:pt x="46324" y="14790"/>
                </a:lnTo>
                <a:lnTo>
                  <a:pt x="45821" y="14455"/>
                </a:lnTo>
                <a:lnTo>
                  <a:pt x="45263" y="14176"/>
                </a:lnTo>
                <a:lnTo>
                  <a:pt x="44705" y="13953"/>
                </a:lnTo>
                <a:lnTo>
                  <a:pt x="44091" y="13786"/>
                </a:lnTo>
                <a:lnTo>
                  <a:pt x="43533" y="13618"/>
                </a:lnTo>
                <a:lnTo>
                  <a:pt x="42919" y="13507"/>
                </a:lnTo>
                <a:lnTo>
                  <a:pt x="42249" y="13395"/>
                </a:lnTo>
                <a:lnTo>
                  <a:pt x="41580" y="13395"/>
                </a:lnTo>
                <a:lnTo>
                  <a:pt x="41301" y="12000"/>
                </a:lnTo>
                <a:lnTo>
                  <a:pt x="40854" y="10660"/>
                </a:lnTo>
                <a:lnTo>
                  <a:pt x="40352" y="9321"/>
                </a:lnTo>
                <a:lnTo>
                  <a:pt x="39738" y="8093"/>
                </a:lnTo>
                <a:lnTo>
                  <a:pt x="39012" y="6921"/>
                </a:lnTo>
                <a:lnTo>
                  <a:pt x="38175" y="5805"/>
                </a:lnTo>
                <a:lnTo>
                  <a:pt x="37282" y="4800"/>
                </a:lnTo>
                <a:lnTo>
                  <a:pt x="36278" y="3851"/>
                </a:lnTo>
                <a:lnTo>
                  <a:pt x="35161" y="3014"/>
                </a:lnTo>
                <a:lnTo>
                  <a:pt x="34045" y="2233"/>
                </a:lnTo>
                <a:lnTo>
                  <a:pt x="32817" y="1563"/>
                </a:lnTo>
                <a:lnTo>
                  <a:pt x="31534" y="1005"/>
                </a:lnTo>
                <a:lnTo>
                  <a:pt x="30194" y="614"/>
                </a:lnTo>
                <a:lnTo>
                  <a:pt x="28799" y="279"/>
                </a:lnTo>
                <a:lnTo>
                  <a:pt x="27348" y="56"/>
                </a:lnTo>
                <a:lnTo>
                  <a:pt x="26622" y="0"/>
                </a:lnTo>
                <a:close/>
              </a:path>
            </a:pathLst>
          </a:custGeom>
          <a:solidFill>
            <a:srgbClr val="FFD300">
              <a:alpha val="28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1"/>
          <p:cNvSpPr/>
          <p:nvPr/>
        </p:nvSpPr>
        <p:spPr>
          <a:xfrm flipH="1">
            <a:off x="8211627" y="884250"/>
            <a:ext cx="1008573" cy="393594"/>
          </a:xfrm>
          <a:custGeom>
            <a:rect b="b" l="l" r="r" t="t"/>
            <a:pathLst>
              <a:path extrusionOk="0" h="12503" w="32036">
                <a:moveTo>
                  <a:pt x="16297" y="1"/>
                </a:moveTo>
                <a:lnTo>
                  <a:pt x="15460" y="56"/>
                </a:lnTo>
                <a:lnTo>
                  <a:pt x="14679" y="168"/>
                </a:lnTo>
                <a:lnTo>
                  <a:pt x="13897" y="336"/>
                </a:lnTo>
                <a:lnTo>
                  <a:pt x="13172" y="615"/>
                </a:lnTo>
                <a:lnTo>
                  <a:pt x="12446" y="894"/>
                </a:lnTo>
                <a:lnTo>
                  <a:pt x="11777" y="1284"/>
                </a:lnTo>
                <a:lnTo>
                  <a:pt x="11163" y="1731"/>
                </a:lnTo>
                <a:lnTo>
                  <a:pt x="10549" y="2233"/>
                </a:lnTo>
                <a:lnTo>
                  <a:pt x="9991" y="2735"/>
                </a:lnTo>
                <a:lnTo>
                  <a:pt x="9488" y="3349"/>
                </a:lnTo>
                <a:lnTo>
                  <a:pt x="9042" y="3963"/>
                </a:lnTo>
                <a:lnTo>
                  <a:pt x="8651" y="4633"/>
                </a:lnTo>
                <a:lnTo>
                  <a:pt x="8372" y="5358"/>
                </a:lnTo>
                <a:lnTo>
                  <a:pt x="8093" y="6084"/>
                </a:lnTo>
                <a:lnTo>
                  <a:pt x="7870" y="6865"/>
                </a:lnTo>
                <a:lnTo>
                  <a:pt x="7758" y="7647"/>
                </a:lnTo>
                <a:lnTo>
                  <a:pt x="7144" y="7368"/>
                </a:lnTo>
                <a:lnTo>
                  <a:pt x="6530" y="7089"/>
                </a:lnTo>
                <a:lnTo>
                  <a:pt x="5861" y="6977"/>
                </a:lnTo>
                <a:lnTo>
                  <a:pt x="5135" y="6921"/>
                </a:lnTo>
                <a:lnTo>
                  <a:pt x="4577" y="6921"/>
                </a:lnTo>
                <a:lnTo>
                  <a:pt x="4075" y="7033"/>
                </a:lnTo>
                <a:lnTo>
                  <a:pt x="3572" y="7144"/>
                </a:lnTo>
                <a:lnTo>
                  <a:pt x="3126" y="7312"/>
                </a:lnTo>
                <a:lnTo>
                  <a:pt x="2679" y="7535"/>
                </a:lnTo>
                <a:lnTo>
                  <a:pt x="2233" y="7814"/>
                </a:lnTo>
                <a:lnTo>
                  <a:pt x="1842" y="8093"/>
                </a:lnTo>
                <a:lnTo>
                  <a:pt x="1507" y="8428"/>
                </a:lnTo>
                <a:lnTo>
                  <a:pt x="1173" y="8763"/>
                </a:lnTo>
                <a:lnTo>
                  <a:pt x="894" y="9154"/>
                </a:lnTo>
                <a:lnTo>
                  <a:pt x="615" y="9600"/>
                </a:lnTo>
                <a:lnTo>
                  <a:pt x="391" y="10047"/>
                </a:lnTo>
                <a:lnTo>
                  <a:pt x="224" y="10493"/>
                </a:lnTo>
                <a:lnTo>
                  <a:pt x="112" y="10995"/>
                </a:lnTo>
                <a:lnTo>
                  <a:pt x="1" y="11498"/>
                </a:lnTo>
                <a:lnTo>
                  <a:pt x="1" y="12056"/>
                </a:lnTo>
                <a:lnTo>
                  <a:pt x="1" y="12502"/>
                </a:lnTo>
                <a:lnTo>
                  <a:pt x="31868" y="12502"/>
                </a:lnTo>
                <a:lnTo>
                  <a:pt x="32036" y="11832"/>
                </a:lnTo>
                <a:lnTo>
                  <a:pt x="32036" y="11107"/>
                </a:lnTo>
                <a:lnTo>
                  <a:pt x="32036" y="10493"/>
                </a:lnTo>
                <a:lnTo>
                  <a:pt x="31924" y="9879"/>
                </a:lnTo>
                <a:lnTo>
                  <a:pt x="31757" y="9321"/>
                </a:lnTo>
                <a:lnTo>
                  <a:pt x="31589" y="8763"/>
                </a:lnTo>
                <a:lnTo>
                  <a:pt x="31310" y="8205"/>
                </a:lnTo>
                <a:lnTo>
                  <a:pt x="31031" y="7702"/>
                </a:lnTo>
                <a:lnTo>
                  <a:pt x="30696" y="7256"/>
                </a:lnTo>
                <a:lnTo>
                  <a:pt x="30306" y="6810"/>
                </a:lnTo>
                <a:lnTo>
                  <a:pt x="29859" y="6419"/>
                </a:lnTo>
                <a:lnTo>
                  <a:pt x="29357" y="6084"/>
                </a:lnTo>
                <a:lnTo>
                  <a:pt x="28910" y="5805"/>
                </a:lnTo>
                <a:lnTo>
                  <a:pt x="28352" y="5526"/>
                </a:lnTo>
                <a:lnTo>
                  <a:pt x="27794" y="5303"/>
                </a:lnTo>
                <a:lnTo>
                  <a:pt x="27236" y="5191"/>
                </a:lnTo>
                <a:lnTo>
                  <a:pt x="26622" y="5079"/>
                </a:lnTo>
                <a:lnTo>
                  <a:pt x="25562" y="5079"/>
                </a:lnTo>
                <a:lnTo>
                  <a:pt x="25115" y="5135"/>
                </a:lnTo>
                <a:lnTo>
                  <a:pt x="24222" y="5303"/>
                </a:lnTo>
                <a:lnTo>
                  <a:pt x="23943" y="4745"/>
                </a:lnTo>
                <a:lnTo>
                  <a:pt x="23664" y="4186"/>
                </a:lnTo>
                <a:lnTo>
                  <a:pt x="23329" y="3684"/>
                </a:lnTo>
                <a:lnTo>
                  <a:pt x="22939" y="3182"/>
                </a:lnTo>
                <a:lnTo>
                  <a:pt x="22548" y="2680"/>
                </a:lnTo>
                <a:lnTo>
                  <a:pt x="22102" y="2289"/>
                </a:lnTo>
                <a:lnTo>
                  <a:pt x="21599" y="1842"/>
                </a:lnTo>
                <a:lnTo>
                  <a:pt x="21097" y="1508"/>
                </a:lnTo>
                <a:lnTo>
                  <a:pt x="20595" y="1173"/>
                </a:lnTo>
                <a:lnTo>
                  <a:pt x="20037" y="838"/>
                </a:lnTo>
                <a:lnTo>
                  <a:pt x="19478" y="615"/>
                </a:lnTo>
                <a:lnTo>
                  <a:pt x="18865" y="391"/>
                </a:lnTo>
                <a:lnTo>
                  <a:pt x="18251" y="224"/>
                </a:lnTo>
                <a:lnTo>
                  <a:pt x="17637" y="112"/>
                </a:lnTo>
                <a:lnTo>
                  <a:pt x="16967" y="1"/>
                </a:lnTo>
                <a:close/>
              </a:path>
            </a:pathLst>
          </a:custGeom>
          <a:solidFill>
            <a:srgbClr val="FFD300">
              <a:alpha val="28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1"/>
          <p:cNvSpPr/>
          <p:nvPr/>
        </p:nvSpPr>
        <p:spPr>
          <a:xfrm>
            <a:off x="7261900" y="364975"/>
            <a:ext cx="1693944" cy="607166"/>
          </a:xfrm>
          <a:custGeom>
            <a:rect b="b" l="l" r="r" t="t"/>
            <a:pathLst>
              <a:path extrusionOk="0" h="26566" w="74117">
                <a:moveTo>
                  <a:pt x="43979" y="0"/>
                </a:moveTo>
                <a:lnTo>
                  <a:pt x="42472" y="56"/>
                </a:lnTo>
                <a:lnTo>
                  <a:pt x="41021" y="279"/>
                </a:lnTo>
                <a:lnTo>
                  <a:pt x="39570" y="558"/>
                </a:lnTo>
                <a:lnTo>
                  <a:pt x="38175" y="1005"/>
                </a:lnTo>
                <a:lnTo>
                  <a:pt x="36835" y="1507"/>
                </a:lnTo>
                <a:lnTo>
                  <a:pt x="35551" y="2177"/>
                </a:lnTo>
                <a:lnTo>
                  <a:pt x="34324" y="2902"/>
                </a:lnTo>
                <a:lnTo>
                  <a:pt x="33207" y="3739"/>
                </a:lnTo>
                <a:lnTo>
                  <a:pt x="32147" y="4632"/>
                </a:lnTo>
                <a:lnTo>
                  <a:pt x="31142" y="5637"/>
                </a:lnTo>
                <a:lnTo>
                  <a:pt x="30194" y="6753"/>
                </a:lnTo>
                <a:lnTo>
                  <a:pt x="29412" y="7869"/>
                </a:lnTo>
                <a:lnTo>
                  <a:pt x="28687" y="9097"/>
                </a:lnTo>
                <a:lnTo>
                  <a:pt x="28017" y="10381"/>
                </a:lnTo>
                <a:lnTo>
                  <a:pt x="27515" y="11720"/>
                </a:lnTo>
                <a:lnTo>
                  <a:pt x="27124" y="13115"/>
                </a:lnTo>
                <a:lnTo>
                  <a:pt x="26287" y="12557"/>
                </a:lnTo>
                <a:lnTo>
                  <a:pt x="25450" y="11999"/>
                </a:lnTo>
                <a:lnTo>
                  <a:pt x="24557" y="11553"/>
                </a:lnTo>
                <a:lnTo>
                  <a:pt x="23608" y="11218"/>
                </a:lnTo>
                <a:lnTo>
                  <a:pt x="22659" y="10883"/>
                </a:lnTo>
                <a:lnTo>
                  <a:pt x="21655" y="10660"/>
                </a:lnTo>
                <a:lnTo>
                  <a:pt x="20594" y="10548"/>
                </a:lnTo>
                <a:lnTo>
                  <a:pt x="19534" y="10492"/>
                </a:lnTo>
                <a:lnTo>
                  <a:pt x="18418" y="10548"/>
                </a:lnTo>
                <a:lnTo>
                  <a:pt x="17301" y="10716"/>
                </a:lnTo>
                <a:lnTo>
                  <a:pt x="16241" y="10939"/>
                </a:lnTo>
                <a:lnTo>
                  <a:pt x="15236" y="11274"/>
                </a:lnTo>
                <a:lnTo>
                  <a:pt x="14232" y="11720"/>
                </a:lnTo>
                <a:lnTo>
                  <a:pt x="13339" y="12222"/>
                </a:lnTo>
                <a:lnTo>
                  <a:pt x="12446" y="12781"/>
                </a:lnTo>
                <a:lnTo>
                  <a:pt x="11609" y="13450"/>
                </a:lnTo>
                <a:lnTo>
                  <a:pt x="10827" y="14176"/>
                </a:lnTo>
                <a:lnTo>
                  <a:pt x="10158" y="14957"/>
                </a:lnTo>
                <a:lnTo>
                  <a:pt x="9488" y="15794"/>
                </a:lnTo>
                <a:lnTo>
                  <a:pt x="8930" y="16687"/>
                </a:lnTo>
                <a:lnTo>
                  <a:pt x="8428" y="17636"/>
                </a:lnTo>
                <a:lnTo>
                  <a:pt x="8037" y="18641"/>
                </a:lnTo>
                <a:lnTo>
                  <a:pt x="7758" y="19645"/>
                </a:lnTo>
                <a:lnTo>
                  <a:pt x="7535" y="20706"/>
                </a:lnTo>
                <a:lnTo>
                  <a:pt x="6809" y="20594"/>
                </a:lnTo>
                <a:lnTo>
                  <a:pt x="6028" y="20538"/>
                </a:lnTo>
                <a:lnTo>
                  <a:pt x="5414" y="20594"/>
                </a:lnTo>
                <a:lnTo>
                  <a:pt x="4800" y="20650"/>
                </a:lnTo>
                <a:lnTo>
                  <a:pt x="4242" y="20817"/>
                </a:lnTo>
                <a:lnTo>
                  <a:pt x="3684" y="20985"/>
                </a:lnTo>
                <a:lnTo>
                  <a:pt x="3181" y="21264"/>
                </a:lnTo>
                <a:lnTo>
                  <a:pt x="2679" y="21543"/>
                </a:lnTo>
                <a:lnTo>
                  <a:pt x="2177" y="21933"/>
                </a:lnTo>
                <a:lnTo>
                  <a:pt x="1786" y="22324"/>
                </a:lnTo>
                <a:lnTo>
                  <a:pt x="1395" y="22715"/>
                </a:lnTo>
                <a:lnTo>
                  <a:pt x="1005" y="23217"/>
                </a:lnTo>
                <a:lnTo>
                  <a:pt x="726" y="23719"/>
                </a:lnTo>
                <a:lnTo>
                  <a:pt x="447" y="24222"/>
                </a:lnTo>
                <a:lnTo>
                  <a:pt x="279" y="24780"/>
                </a:lnTo>
                <a:lnTo>
                  <a:pt x="112" y="25338"/>
                </a:lnTo>
                <a:lnTo>
                  <a:pt x="56" y="25952"/>
                </a:lnTo>
                <a:lnTo>
                  <a:pt x="0" y="26566"/>
                </a:lnTo>
                <a:lnTo>
                  <a:pt x="73782" y="26566"/>
                </a:lnTo>
                <a:lnTo>
                  <a:pt x="73949" y="25896"/>
                </a:lnTo>
                <a:lnTo>
                  <a:pt x="74005" y="25226"/>
                </a:lnTo>
                <a:lnTo>
                  <a:pt x="74117" y="24557"/>
                </a:lnTo>
                <a:lnTo>
                  <a:pt x="74117" y="23887"/>
                </a:lnTo>
                <a:lnTo>
                  <a:pt x="74061" y="22771"/>
                </a:lnTo>
                <a:lnTo>
                  <a:pt x="73893" y="21654"/>
                </a:lnTo>
                <a:lnTo>
                  <a:pt x="73614" y="20650"/>
                </a:lnTo>
                <a:lnTo>
                  <a:pt x="73279" y="19645"/>
                </a:lnTo>
                <a:lnTo>
                  <a:pt x="72777" y="18696"/>
                </a:lnTo>
                <a:lnTo>
                  <a:pt x="72275" y="17748"/>
                </a:lnTo>
                <a:lnTo>
                  <a:pt x="71605" y="16911"/>
                </a:lnTo>
                <a:lnTo>
                  <a:pt x="70935" y="16129"/>
                </a:lnTo>
                <a:lnTo>
                  <a:pt x="70154" y="15459"/>
                </a:lnTo>
                <a:lnTo>
                  <a:pt x="69317" y="14790"/>
                </a:lnTo>
                <a:lnTo>
                  <a:pt x="68368" y="14287"/>
                </a:lnTo>
                <a:lnTo>
                  <a:pt x="67419" y="13785"/>
                </a:lnTo>
                <a:lnTo>
                  <a:pt x="66415" y="13450"/>
                </a:lnTo>
                <a:lnTo>
                  <a:pt x="65410" y="13171"/>
                </a:lnTo>
                <a:lnTo>
                  <a:pt x="64294" y="13004"/>
                </a:lnTo>
                <a:lnTo>
                  <a:pt x="63178" y="12948"/>
                </a:lnTo>
                <a:lnTo>
                  <a:pt x="62006" y="13004"/>
                </a:lnTo>
                <a:lnTo>
                  <a:pt x="60889" y="13171"/>
                </a:lnTo>
                <a:lnTo>
                  <a:pt x="60443" y="11776"/>
                </a:lnTo>
                <a:lnTo>
                  <a:pt x="59941" y="10437"/>
                </a:lnTo>
                <a:lnTo>
                  <a:pt x="59327" y="9153"/>
                </a:lnTo>
                <a:lnTo>
                  <a:pt x="58601" y="7925"/>
                </a:lnTo>
                <a:lnTo>
                  <a:pt x="57764" y="6753"/>
                </a:lnTo>
                <a:lnTo>
                  <a:pt x="56871" y="5693"/>
                </a:lnTo>
                <a:lnTo>
                  <a:pt x="55866" y="4688"/>
                </a:lnTo>
                <a:lnTo>
                  <a:pt x="54806" y="3739"/>
                </a:lnTo>
                <a:lnTo>
                  <a:pt x="53634" y="2902"/>
                </a:lnTo>
                <a:lnTo>
                  <a:pt x="52406" y="2177"/>
                </a:lnTo>
                <a:lnTo>
                  <a:pt x="51123" y="1507"/>
                </a:lnTo>
                <a:lnTo>
                  <a:pt x="49783" y="1005"/>
                </a:lnTo>
                <a:lnTo>
                  <a:pt x="48388" y="558"/>
                </a:lnTo>
                <a:lnTo>
                  <a:pt x="46993" y="279"/>
                </a:lnTo>
                <a:lnTo>
                  <a:pt x="45486" y="56"/>
                </a:lnTo>
                <a:lnTo>
                  <a:pt x="43979" y="0"/>
                </a:lnTo>
                <a:close/>
              </a:path>
            </a:pathLst>
          </a:custGeom>
          <a:solidFill>
            <a:srgbClr val="FFD300">
              <a:alpha val="28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1"/>
          <p:cNvSpPr/>
          <p:nvPr/>
        </p:nvSpPr>
        <p:spPr>
          <a:xfrm>
            <a:off x="-77675" y="205976"/>
            <a:ext cx="802982" cy="313325"/>
          </a:xfrm>
          <a:custGeom>
            <a:rect b="b" l="l" r="r" t="t"/>
            <a:pathLst>
              <a:path extrusionOk="0" h="12503" w="32036">
                <a:moveTo>
                  <a:pt x="16297" y="1"/>
                </a:moveTo>
                <a:lnTo>
                  <a:pt x="15460" y="56"/>
                </a:lnTo>
                <a:lnTo>
                  <a:pt x="14679" y="168"/>
                </a:lnTo>
                <a:lnTo>
                  <a:pt x="13897" y="336"/>
                </a:lnTo>
                <a:lnTo>
                  <a:pt x="13172" y="615"/>
                </a:lnTo>
                <a:lnTo>
                  <a:pt x="12446" y="894"/>
                </a:lnTo>
                <a:lnTo>
                  <a:pt x="11777" y="1284"/>
                </a:lnTo>
                <a:lnTo>
                  <a:pt x="11163" y="1731"/>
                </a:lnTo>
                <a:lnTo>
                  <a:pt x="10549" y="2233"/>
                </a:lnTo>
                <a:lnTo>
                  <a:pt x="9991" y="2735"/>
                </a:lnTo>
                <a:lnTo>
                  <a:pt x="9488" y="3349"/>
                </a:lnTo>
                <a:lnTo>
                  <a:pt x="9042" y="3963"/>
                </a:lnTo>
                <a:lnTo>
                  <a:pt x="8651" y="4633"/>
                </a:lnTo>
                <a:lnTo>
                  <a:pt x="8372" y="5358"/>
                </a:lnTo>
                <a:lnTo>
                  <a:pt x="8093" y="6084"/>
                </a:lnTo>
                <a:lnTo>
                  <a:pt x="7870" y="6865"/>
                </a:lnTo>
                <a:lnTo>
                  <a:pt x="7758" y="7647"/>
                </a:lnTo>
                <a:lnTo>
                  <a:pt x="7144" y="7368"/>
                </a:lnTo>
                <a:lnTo>
                  <a:pt x="6530" y="7089"/>
                </a:lnTo>
                <a:lnTo>
                  <a:pt x="5861" y="6977"/>
                </a:lnTo>
                <a:lnTo>
                  <a:pt x="5135" y="6921"/>
                </a:lnTo>
                <a:lnTo>
                  <a:pt x="4577" y="6921"/>
                </a:lnTo>
                <a:lnTo>
                  <a:pt x="4075" y="7033"/>
                </a:lnTo>
                <a:lnTo>
                  <a:pt x="3572" y="7144"/>
                </a:lnTo>
                <a:lnTo>
                  <a:pt x="3126" y="7312"/>
                </a:lnTo>
                <a:lnTo>
                  <a:pt x="2679" y="7535"/>
                </a:lnTo>
                <a:lnTo>
                  <a:pt x="2233" y="7814"/>
                </a:lnTo>
                <a:lnTo>
                  <a:pt x="1842" y="8093"/>
                </a:lnTo>
                <a:lnTo>
                  <a:pt x="1507" y="8428"/>
                </a:lnTo>
                <a:lnTo>
                  <a:pt x="1173" y="8763"/>
                </a:lnTo>
                <a:lnTo>
                  <a:pt x="894" y="9154"/>
                </a:lnTo>
                <a:lnTo>
                  <a:pt x="615" y="9600"/>
                </a:lnTo>
                <a:lnTo>
                  <a:pt x="391" y="10047"/>
                </a:lnTo>
                <a:lnTo>
                  <a:pt x="224" y="10493"/>
                </a:lnTo>
                <a:lnTo>
                  <a:pt x="112" y="10995"/>
                </a:lnTo>
                <a:lnTo>
                  <a:pt x="1" y="11498"/>
                </a:lnTo>
                <a:lnTo>
                  <a:pt x="1" y="12056"/>
                </a:lnTo>
                <a:lnTo>
                  <a:pt x="1" y="12502"/>
                </a:lnTo>
                <a:lnTo>
                  <a:pt x="31868" y="12502"/>
                </a:lnTo>
                <a:lnTo>
                  <a:pt x="32036" y="11832"/>
                </a:lnTo>
                <a:lnTo>
                  <a:pt x="32036" y="11107"/>
                </a:lnTo>
                <a:lnTo>
                  <a:pt x="32036" y="10493"/>
                </a:lnTo>
                <a:lnTo>
                  <a:pt x="31924" y="9879"/>
                </a:lnTo>
                <a:lnTo>
                  <a:pt x="31757" y="9321"/>
                </a:lnTo>
                <a:lnTo>
                  <a:pt x="31589" y="8763"/>
                </a:lnTo>
                <a:lnTo>
                  <a:pt x="31310" y="8205"/>
                </a:lnTo>
                <a:lnTo>
                  <a:pt x="31031" y="7702"/>
                </a:lnTo>
                <a:lnTo>
                  <a:pt x="30696" y="7256"/>
                </a:lnTo>
                <a:lnTo>
                  <a:pt x="30306" y="6810"/>
                </a:lnTo>
                <a:lnTo>
                  <a:pt x="29859" y="6419"/>
                </a:lnTo>
                <a:lnTo>
                  <a:pt x="29357" y="6084"/>
                </a:lnTo>
                <a:lnTo>
                  <a:pt x="28910" y="5805"/>
                </a:lnTo>
                <a:lnTo>
                  <a:pt x="28352" y="5526"/>
                </a:lnTo>
                <a:lnTo>
                  <a:pt x="27794" y="5303"/>
                </a:lnTo>
                <a:lnTo>
                  <a:pt x="27236" y="5191"/>
                </a:lnTo>
                <a:lnTo>
                  <a:pt x="26622" y="5079"/>
                </a:lnTo>
                <a:lnTo>
                  <a:pt x="25562" y="5079"/>
                </a:lnTo>
                <a:lnTo>
                  <a:pt x="25115" y="5135"/>
                </a:lnTo>
                <a:lnTo>
                  <a:pt x="24222" y="5303"/>
                </a:lnTo>
                <a:lnTo>
                  <a:pt x="23943" y="4745"/>
                </a:lnTo>
                <a:lnTo>
                  <a:pt x="23664" y="4186"/>
                </a:lnTo>
                <a:lnTo>
                  <a:pt x="23329" y="3684"/>
                </a:lnTo>
                <a:lnTo>
                  <a:pt x="22939" y="3182"/>
                </a:lnTo>
                <a:lnTo>
                  <a:pt x="22548" y="2680"/>
                </a:lnTo>
                <a:lnTo>
                  <a:pt x="22102" y="2289"/>
                </a:lnTo>
                <a:lnTo>
                  <a:pt x="21599" y="1842"/>
                </a:lnTo>
                <a:lnTo>
                  <a:pt x="21097" y="1508"/>
                </a:lnTo>
                <a:lnTo>
                  <a:pt x="20595" y="1173"/>
                </a:lnTo>
                <a:lnTo>
                  <a:pt x="20037" y="838"/>
                </a:lnTo>
                <a:lnTo>
                  <a:pt x="19478" y="615"/>
                </a:lnTo>
                <a:lnTo>
                  <a:pt x="18865" y="391"/>
                </a:lnTo>
                <a:lnTo>
                  <a:pt x="18251" y="224"/>
                </a:lnTo>
                <a:lnTo>
                  <a:pt x="17637" y="112"/>
                </a:lnTo>
                <a:lnTo>
                  <a:pt x="16967" y="1"/>
                </a:lnTo>
                <a:close/>
              </a:path>
            </a:pathLst>
          </a:custGeom>
          <a:solidFill>
            <a:srgbClr val="FFD300">
              <a:alpha val="28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Night">
  <p:cSld name="BLANK_1_1">
    <p:bg>
      <p:bgPr>
        <a:gradFill>
          <a:gsLst>
            <a:gs pos="0">
              <a:srgbClr val="002E8C"/>
            </a:gs>
            <a:gs pos="75000">
              <a:srgbClr val="8235D7"/>
            </a:gs>
            <a:gs pos="100000">
              <a:srgbClr val="A354EC"/>
            </a:gs>
          </a:gsLst>
          <a:lin ang="5400700" scaled="0"/>
        </a:gradFill>
      </p:bgPr>
    </p:bg>
    <p:spTree>
      <p:nvGrpSpPr>
        <p:cNvPr id="164" name="Shape 164"/>
        <p:cNvGrpSpPr/>
        <p:nvPr/>
      </p:nvGrpSpPr>
      <p:grpSpPr>
        <a:xfrm>
          <a:off x="0" y="0"/>
          <a:ext cx="0" cy="0"/>
          <a:chOff x="0" y="0"/>
          <a:chExt cx="0" cy="0"/>
        </a:xfrm>
      </p:grpSpPr>
      <p:sp>
        <p:nvSpPr>
          <p:cNvPr id="165" name="Google Shape;165;p12"/>
          <p:cNvSpPr txBox="1"/>
          <p:nvPr>
            <p:ph idx="12" type="sldNum"/>
          </p:nvPr>
        </p:nvSpPr>
        <p:spPr>
          <a:xfrm>
            <a:off x="8540298" y="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grpSp>
        <p:nvGrpSpPr>
          <p:cNvPr id="166" name="Google Shape;166;p12"/>
          <p:cNvGrpSpPr/>
          <p:nvPr/>
        </p:nvGrpSpPr>
        <p:grpSpPr>
          <a:xfrm>
            <a:off x="108975" y="136375"/>
            <a:ext cx="8700575" cy="2077800"/>
            <a:chOff x="108975" y="136375"/>
            <a:chExt cx="8700575" cy="2077800"/>
          </a:xfrm>
        </p:grpSpPr>
        <p:sp>
          <p:nvSpPr>
            <p:cNvPr id="167" name="Google Shape;167;p12"/>
            <p:cNvSpPr/>
            <p:nvPr/>
          </p:nvSpPr>
          <p:spPr>
            <a:xfrm>
              <a:off x="257822" y="664847"/>
              <a:ext cx="96600" cy="91800"/>
            </a:xfrm>
            <a:prstGeom prst="star5">
              <a:avLst>
                <a:gd fmla="val 23768" name="adj"/>
                <a:gd fmla="val 105146" name="hf"/>
                <a:gd fmla="val 110557" name="vf"/>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2"/>
            <p:cNvSpPr/>
            <p:nvPr/>
          </p:nvSpPr>
          <p:spPr>
            <a:xfrm>
              <a:off x="7696847" y="205972"/>
              <a:ext cx="96600" cy="91800"/>
            </a:xfrm>
            <a:prstGeom prst="star5">
              <a:avLst>
                <a:gd fmla="val 23768" name="adj"/>
                <a:gd fmla="val 105146" name="hf"/>
                <a:gd fmla="val 110557" name="vf"/>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12"/>
            <p:cNvSpPr/>
            <p:nvPr/>
          </p:nvSpPr>
          <p:spPr>
            <a:xfrm>
              <a:off x="2565622" y="316734"/>
              <a:ext cx="96600" cy="91800"/>
            </a:xfrm>
            <a:prstGeom prst="star5">
              <a:avLst>
                <a:gd fmla="val 23768" name="adj"/>
                <a:gd fmla="val 105146" name="hf"/>
                <a:gd fmla="val 110557" name="vf"/>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12"/>
            <p:cNvSpPr/>
            <p:nvPr/>
          </p:nvSpPr>
          <p:spPr>
            <a:xfrm>
              <a:off x="6204722" y="756647"/>
              <a:ext cx="96600" cy="91800"/>
            </a:xfrm>
            <a:prstGeom prst="star5">
              <a:avLst>
                <a:gd fmla="val 23768" name="adj"/>
                <a:gd fmla="val 105146" name="hf"/>
                <a:gd fmla="val 110557" name="vf"/>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2"/>
            <p:cNvSpPr/>
            <p:nvPr/>
          </p:nvSpPr>
          <p:spPr>
            <a:xfrm>
              <a:off x="5854297" y="519297"/>
              <a:ext cx="96600" cy="91800"/>
            </a:xfrm>
            <a:prstGeom prst="star5">
              <a:avLst>
                <a:gd fmla="val 23768" name="adj"/>
                <a:gd fmla="val 105146" name="hf"/>
                <a:gd fmla="val 110557" name="vf"/>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2"/>
            <p:cNvSpPr/>
            <p:nvPr/>
          </p:nvSpPr>
          <p:spPr>
            <a:xfrm>
              <a:off x="2439850" y="441175"/>
              <a:ext cx="43500" cy="435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2"/>
            <p:cNvSpPr/>
            <p:nvPr/>
          </p:nvSpPr>
          <p:spPr>
            <a:xfrm>
              <a:off x="2930200" y="543450"/>
              <a:ext cx="43500" cy="435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12"/>
            <p:cNvSpPr/>
            <p:nvPr/>
          </p:nvSpPr>
          <p:spPr>
            <a:xfrm>
              <a:off x="354425" y="848450"/>
              <a:ext cx="43500" cy="435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12"/>
            <p:cNvSpPr/>
            <p:nvPr/>
          </p:nvSpPr>
          <p:spPr>
            <a:xfrm>
              <a:off x="1726575" y="297775"/>
              <a:ext cx="43500" cy="435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2"/>
            <p:cNvSpPr/>
            <p:nvPr/>
          </p:nvSpPr>
          <p:spPr>
            <a:xfrm>
              <a:off x="5854300" y="780800"/>
              <a:ext cx="43500" cy="435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2"/>
            <p:cNvSpPr/>
            <p:nvPr/>
          </p:nvSpPr>
          <p:spPr>
            <a:xfrm>
              <a:off x="7504575" y="340875"/>
              <a:ext cx="43500" cy="435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12"/>
            <p:cNvSpPr/>
            <p:nvPr/>
          </p:nvSpPr>
          <p:spPr>
            <a:xfrm>
              <a:off x="8019650" y="1074875"/>
              <a:ext cx="43500" cy="435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12"/>
            <p:cNvSpPr/>
            <p:nvPr/>
          </p:nvSpPr>
          <p:spPr>
            <a:xfrm>
              <a:off x="1623713" y="393600"/>
              <a:ext cx="43500" cy="435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2"/>
            <p:cNvSpPr/>
            <p:nvPr/>
          </p:nvSpPr>
          <p:spPr>
            <a:xfrm>
              <a:off x="4269025" y="393600"/>
              <a:ext cx="43500" cy="435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2"/>
            <p:cNvSpPr/>
            <p:nvPr/>
          </p:nvSpPr>
          <p:spPr>
            <a:xfrm>
              <a:off x="3226225" y="1059300"/>
              <a:ext cx="43500" cy="435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2"/>
            <p:cNvSpPr/>
            <p:nvPr/>
          </p:nvSpPr>
          <p:spPr>
            <a:xfrm>
              <a:off x="8621025" y="1808575"/>
              <a:ext cx="43500" cy="435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2"/>
            <p:cNvSpPr/>
            <p:nvPr/>
          </p:nvSpPr>
          <p:spPr>
            <a:xfrm>
              <a:off x="1236350" y="1631250"/>
              <a:ext cx="43500" cy="435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12"/>
            <p:cNvSpPr/>
            <p:nvPr/>
          </p:nvSpPr>
          <p:spPr>
            <a:xfrm>
              <a:off x="4421050" y="517375"/>
              <a:ext cx="43500" cy="435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12"/>
            <p:cNvSpPr/>
            <p:nvPr/>
          </p:nvSpPr>
          <p:spPr>
            <a:xfrm>
              <a:off x="534850" y="2041375"/>
              <a:ext cx="43500" cy="435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2"/>
            <p:cNvSpPr/>
            <p:nvPr/>
          </p:nvSpPr>
          <p:spPr>
            <a:xfrm>
              <a:off x="8231050" y="1660375"/>
              <a:ext cx="43500" cy="435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2"/>
            <p:cNvSpPr/>
            <p:nvPr/>
          </p:nvSpPr>
          <p:spPr>
            <a:xfrm>
              <a:off x="4269025" y="517375"/>
              <a:ext cx="20400" cy="204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2"/>
            <p:cNvSpPr/>
            <p:nvPr/>
          </p:nvSpPr>
          <p:spPr>
            <a:xfrm>
              <a:off x="5564425" y="669775"/>
              <a:ext cx="20400" cy="204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2"/>
            <p:cNvSpPr/>
            <p:nvPr/>
          </p:nvSpPr>
          <p:spPr>
            <a:xfrm>
              <a:off x="3126025" y="669775"/>
              <a:ext cx="20400" cy="204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2"/>
            <p:cNvSpPr/>
            <p:nvPr/>
          </p:nvSpPr>
          <p:spPr>
            <a:xfrm>
              <a:off x="3583225" y="288775"/>
              <a:ext cx="20400" cy="204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2"/>
            <p:cNvSpPr/>
            <p:nvPr/>
          </p:nvSpPr>
          <p:spPr>
            <a:xfrm>
              <a:off x="5335825" y="136375"/>
              <a:ext cx="20400" cy="204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2"/>
            <p:cNvSpPr/>
            <p:nvPr/>
          </p:nvSpPr>
          <p:spPr>
            <a:xfrm>
              <a:off x="7469425" y="212575"/>
              <a:ext cx="20400" cy="204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2"/>
            <p:cNvSpPr/>
            <p:nvPr/>
          </p:nvSpPr>
          <p:spPr>
            <a:xfrm>
              <a:off x="7926625" y="1203175"/>
              <a:ext cx="20400" cy="204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2"/>
            <p:cNvSpPr/>
            <p:nvPr/>
          </p:nvSpPr>
          <p:spPr>
            <a:xfrm>
              <a:off x="8460025" y="1584175"/>
              <a:ext cx="20400" cy="204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2"/>
            <p:cNvSpPr/>
            <p:nvPr/>
          </p:nvSpPr>
          <p:spPr>
            <a:xfrm>
              <a:off x="7088425" y="1431775"/>
              <a:ext cx="20400" cy="204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2"/>
            <p:cNvSpPr/>
            <p:nvPr/>
          </p:nvSpPr>
          <p:spPr>
            <a:xfrm>
              <a:off x="6783625" y="441175"/>
              <a:ext cx="20400" cy="204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2"/>
            <p:cNvSpPr/>
            <p:nvPr/>
          </p:nvSpPr>
          <p:spPr>
            <a:xfrm>
              <a:off x="7774225" y="2041375"/>
              <a:ext cx="20400" cy="204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2"/>
            <p:cNvSpPr/>
            <p:nvPr/>
          </p:nvSpPr>
          <p:spPr>
            <a:xfrm>
              <a:off x="763825" y="2193775"/>
              <a:ext cx="20400" cy="204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2"/>
            <p:cNvSpPr/>
            <p:nvPr/>
          </p:nvSpPr>
          <p:spPr>
            <a:xfrm>
              <a:off x="611425" y="1507975"/>
              <a:ext cx="20400" cy="204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2"/>
            <p:cNvSpPr/>
            <p:nvPr/>
          </p:nvSpPr>
          <p:spPr>
            <a:xfrm>
              <a:off x="2516425" y="1050775"/>
              <a:ext cx="20400" cy="204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2"/>
            <p:cNvSpPr/>
            <p:nvPr/>
          </p:nvSpPr>
          <p:spPr>
            <a:xfrm>
              <a:off x="1602025" y="288775"/>
              <a:ext cx="20400" cy="204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2"/>
            <p:cNvSpPr/>
            <p:nvPr/>
          </p:nvSpPr>
          <p:spPr>
            <a:xfrm>
              <a:off x="611425" y="669775"/>
              <a:ext cx="20400" cy="204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12"/>
            <p:cNvSpPr/>
            <p:nvPr/>
          </p:nvSpPr>
          <p:spPr>
            <a:xfrm>
              <a:off x="1369175" y="205975"/>
              <a:ext cx="91800" cy="91800"/>
            </a:xfrm>
            <a:prstGeom prst="star4">
              <a:avLst>
                <a:gd fmla="val 125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12"/>
            <p:cNvSpPr/>
            <p:nvPr/>
          </p:nvSpPr>
          <p:spPr>
            <a:xfrm>
              <a:off x="3731375" y="586975"/>
              <a:ext cx="91800" cy="91800"/>
            </a:xfrm>
            <a:prstGeom prst="star4">
              <a:avLst>
                <a:gd fmla="val 125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2"/>
            <p:cNvSpPr/>
            <p:nvPr/>
          </p:nvSpPr>
          <p:spPr>
            <a:xfrm>
              <a:off x="6327150" y="205975"/>
              <a:ext cx="91800" cy="91800"/>
            </a:xfrm>
            <a:prstGeom prst="star4">
              <a:avLst>
                <a:gd fmla="val 125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2"/>
            <p:cNvSpPr/>
            <p:nvPr/>
          </p:nvSpPr>
          <p:spPr>
            <a:xfrm>
              <a:off x="7504575" y="1238575"/>
              <a:ext cx="91800" cy="91800"/>
            </a:xfrm>
            <a:prstGeom prst="star4">
              <a:avLst>
                <a:gd fmla="val 125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2"/>
            <p:cNvSpPr/>
            <p:nvPr/>
          </p:nvSpPr>
          <p:spPr>
            <a:xfrm>
              <a:off x="108975" y="1760275"/>
              <a:ext cx="91800" cy="91800"/>
            </a:xfrm>
            <a:prstGeom prst="star4">
              <a:avLst>
                <a:gd fmla="val 125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2"/>
            <p:cNvSpPr/>
            <p:nvPr/>
          </p:nvSpPr>
          <p:spPr>
            <a:xfrm>
              <a:off x="8717750" y="481675"/>
              <a:ext cx="91800" cy="91800"/>
            </a:xfrm>
            <a:prstGeom prst="star4">
              <a:avLst>
                <a:gd fmla="val 125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9" name="Google Shape;209;p12"/>
          <p:cNvSpPr/>
          <p:nvPr/>
        </p:nvSpPr>
        <p:spPr>
          <a:xfrm>
            <a:off x="0" y="3953694"/>
            <a:ext cx="9144000" cy="1178720"/>
          </a:xfrm>
          <a:custGeom>
            <a:rect b="b" l="l" r="r" t="t"/>
            <a:pathLst>
              <a:path extrusionOk="0" h="36835" w="285750">
                <a:moveTo>
                  <a:pt x="280169" y="0"/>
                </a:moveTo>
                <a:lnTo>
                  <a:pt x="272802" y="4465"/>
                </a:lnTo>
                <a:lnTo>
                  <a:pt x="272802" y="23441"/>
                </a:lnTo>
                <a:lnTo>
                  <a:pt x="264988" y="23441"/>
                </a:lnTo>
                <a:lnTo>
                  <a:pt x="264988" y="12948"/>
                </a:lnTo>
                <a:lnTo>
                  <a:pt x="260524" y="12948"/>
                </a:lnTo>
                <a:lnTo>
                  <a:pt x="260524" y="6028"/>
                </a:lnTo>
                <a:lnTo>
                  <a:pt x="253157" y="6028"/>
                </a:lnTo>
                <a:lnTo>
                  <a:pt x="253157" y="19869"/>
                </a:lnTo>
                <a:lnTo>
                  <a:pt x="232395" y="15404"/>
                </a:lnTo>
                <a:lnTo>
                  <a:pt x="232395" y="7144"/>
                </a:lnTo>
                <a:lnTo>
                  <a:pt x="225698" y="7144"/>
                </a:lnTo>
                <a:lnTo>
                  <a:pt x="225698" y="19422"/>
                </a:lnTo>
                <a:lnTo>
                  <a:pt x="216098" y="19422"/>
                </a:lnTo>
                <a:lnTo>
                  <a:pt x="216098" y="9153"/>
                </a:lnTo>
                <a:lnTo>
                  <a:pt x="214313" y="9153"/>
                </a:lnTo>
                <a:lnTo>
                  <a:pt x="214313" y="8483"/>
                </a:lnTo>
                <a:lnTo>
                  <a:pt x="210071" y="8483"/>
                </a:lnTo>
                <a:lnTo>
                  <a:pt x="210071" y="9153"/>
                </a:lnTo>
                <a:lnTo>
                  <a:pt x="208731" y="9153"/>
                </a:lnTo>
                <a:lnTo>
                  <a:pt x="208731" y="18083"/>
                </a:lnTo>
                <a:lnTo>
                  <a:pt x="200695" y="18083"/>
                </a:lnTo>
                <a:lnTo>
                  <a:pt x="200695" y="6028"/>
                </a:lnTo>
                <a:lnTo>
                  <a:pt x="198462" y="6028"/>
                </a:lnTo>
                <a:lnTo>
                  <a:pt x="198351" y="5693"/>
                </a:lnTo>
                <a:lnTo>
                  <a:pt x="198239" y="5414"/>
                </a:lnTo>
                <a:lnTo>
                  <a:pt x="198072" y="5135"/>
                </a:lnTo>
                <a:lnTo>
                  <a:pt x="197848" y="4911"/>
                </a:lnTo>
                <a:lnTo>
                  <a:pt x="197625" y="4744"/>
                </a:lnTo>
                <a:lnTo>
                  <a:pt x="197346" y="4577"/>
                </a:lnTo>
                <a:lnTo>
                  <a:pt x="197011" y="4521"/>
                </a:lnTo>
                <a:lnTo>
                  <a:pt x="196676" y="4465"/>
                </a:lnTo>
                <a:lnTo>
                  <a:pt x="196342" y="4521"/>
                </a:lnTo>
                <a:lnTo>
                  <a:pt x="196007" y="4577"/>
                </a:lnTo>
                <a:lnTo>
                  <a:pt x="195728" y="4744"/>
                </a:lnTo>
                <a:lnTo>
                  <a:pt x="195504" y="4911"/>
                </a:lnTo>
                <a:lnTo>
                  <a:pt x="195281" y="5135"/>
                </a:lnTo>
                <a:lnTo>
                  <a:pt x="195114" y="5414"/>
                </a:lnTo>
                <a:lnTo>
                  <a:pt x="195002" y="5693"/>
                </a:lnTo>
                <a:lnTo>
                  <a:pt x="194890" y="6028"/>
                </a:lnTo>
                <a:lnTo>
                  <a:pt x="192881" y="6028"/>
                </a:lnTo>
                <a:lnTo>
                  <a:pt x="192881" y="14734"/>
                </a:lnTo>
                <a:lnTo>
                  <a:pt x="182166" y="14734"/>
                </a:lnTo>
                <a:lnTo>
                  <a:pt x="182166" y="19869"/>
                </a:lnTo>
                <a:lnTo>
                  <a:pt x="172789" y="19869"/>
                </a:lnTo>
                <a:lnTo>
                  <a:pt x="172789" y="14734"/>
                </a:lnTo>
                <a:lnTo>
                  <a:pt x="167432" y="12502"/>
                </a:lnTo>
                <a:lnTo>
                  <a:pt x="167432" y="16967"/>
                </a:lnTo>
                <a:lnTo>
                  <a:pt x="160511" y="16967"/>
                </a:lnTo>
                <a:lnTo>
                  <a:pt x="160511" y="8037"/>
                </a:lnTo>
                <a:lnTo>
                  <a:pt x="154260" y="8037"/>
                </a:lnTo>
                <a:lnTo>
                  <a:pt x="154260" y="6697"/>
                </a:lnTo>
                <a:lnTo>
                  <a:pt x="152251" y="6697"/>
                </a:lnTo>
                <a:lnTo>
                  <a:pt x="152251" y="8037"/>
                </a:lnTo>
                <a:lnTo>
                  <a:pt x="150912" y="8037"/>
                </a:lnTo>
                <a:lnTo>
                  <a:pt x="150912" y="21655"/>
                </a:lnTo>
                <a:lnTo>
                  <a:pt x="138410" y="21655"/>
                </a:lnTo>
                <a:lnTo>
                  <a:pt x="138410" y="8037"/>
                </a:lnTo>
                <a:lnTo>
                  <a:pt x="130597" y="8037"/>
                </a:lnTo>
                <a:lnTo>
                  <a:pt x="130597" y="18976"/>
                </a:lnTo>
                <a:lnTo>
                  <a:pt x="127695" y="18976"/>
                </a:lnTo>
                <a:lnTo>
                  <a:pt x="127695" y="11162"/>
                </a:lnTo>
                <a:lnTo>
                  <a:pt x="121890" y="11162"/>
                </a:lnTo>
                <a:lnTo>
                  <a:pt x="121890" y="18976"/>
                </a:lnTo>
                <a:lnTo>
                  <a:pt x="120774" y="18976"/>
                </a:lnTo>
                <a:lnTo>
                  <a:pt x="120774" y="20538"/>
                </a:lnTo>
                <a:lnTo>
                  <a:pt x="109165" y="20538"/>
                </a:lnTo>
                <a:lnTo>
                  <a:pt x="109165" y="12948"/>
                </a:lnTo>
                <a:lnTo>
                  <a:pt x="99343" y="12948"/>
                </a:lnTo>
                <a:lnTo>
                  <a:pt x="99343" y="11162"/>
                </a:lnTo>
                <a:lnTo>
                  <a:pt x="93762" y="11162"/>
                </a:lnTo>
                <a:lnTo>
                  <a:pt x="93762" y="22994"/>
                </a:lnTo>
                <a:lnTo>
                  <a:pt x="86841" y="22994"/>
                </a:lnTo>
                <a:lnTo>
                  <a:pt x="86841" y="14734"/>
                </a:lnTo>
                <a:lnTo>
                  <a:pt x="84386" y="14734"/>
                </a:lnTo>
                <a:lnTo>
                  <a:pt x="84386" y="12948"/>
                </a:lnTo>
                <a:lnTo>
                  <a:pt x="80144" y="12948"/>
                </a:lnTo>
                <a:lnTo>
                  <a:pt x="80144" y="14734"/>
                </a:lnTo>
                <a:lnTo>
                  <a:pt x="77465" y="14734"/>
                </a:lnTo>
                <a:lnTo>
                  <a:pt x="77465" y="21655"/>
                </a:lnTo>
                <a:lnTo>
                  <a:pt x="56927" y="21655"/>
                </a:lnTo>
                <a:lnTo>
                  <a:pt x="56927" y="16297"/>
                </a:lnTo>
                <a:lnTo>
                  <a:pt x="51346" y="16297"/>
                </a:lnTo>
                <a:lnTo>
                  <a:pt x="51346" y="8037"/>
                </a:lnTo>
                <a:lnTo>
                  <a:pt x="45318" y="10269"/>
                </a:lnTo>
                <a:lnTo>
                  <a:pt x="45318" y="27682"/>
                </a:lnTo>
                <a:lnTo>
                  <a:pt x="33710" y="27682"/>
                </a:lnTo>
                <a:lnTo>
                  <a:pt x="33710" y="11162"/>
                </a:lnTo>
                <a:lnTo>
                  <a:pt x="25673" y="11162"/>
                </a:lnTo>
                <a:lnTo>
                  <a:pt x="25673" y="21878"/>
                </a:lnTo>
                <a:lnTo>
                  <a:pt x="8037" y="21878"/>
                </a:lnTo>
                <a:lnTo>
                  <a:pt x="8037" y="16967"/>
                </a:lnTo>
                <a:lnTo>
                  <a:pt x="0" y="16967"/>
                </a:lnTo>
                <a:lnTo>
                  <a:pt x="0" y="36835"/>
                </a:lnTo>
                <a:lnTo>
                  <a:pt x="285750" y="36835"/>
                </a:lnTo>
                <a:lnTo>
                  <a:pt x="285750" y="16743"/>
                </a:lnTo>
                <a:lnTo>
                  <a:pt x="280169" y="16743"/>
                </a:lnTo>
                <a:lnTo>
                  <a:pt x="280169" y="0"/>
                </a:lnTo>
                <a:close/>
              </a:path>
            </a:pathLst>
          </a:custGeom>
          <a:solidFill>
            <a:srgbClr val="1C4587">
              <a:alpha val="23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2"/>
          <p:cNvSpPr/>
          <p:nvPr/>
        </p:nvSpPr>
        <p:spPr>
          <a:xfrm>
            <a:off x="35712" y="4025118"/>
            <a:ext cx="9072576" cy="1107296"/>
          </a:xfrm>
          <a:custGeom>
            <a:rect b="b" l="l" r="r" t="t"/>
            <a:pathLst>
              <a:path extrusionOk="0" h="34603" w="283518">
                <a:moveTo>
                  <a:pt x="110059" y="1"/>
                </a:moveTo>
                <a:lnTo>
                  <a:pt x="110059" y="2010"/>
                </a:lnTo>
                <a:lnTo>
                  <a:pt x="108273" y="2010"/>
                </a:lnTo>
                <a:lnTo>
                  <a:pt x="108273" y="5135"/>
                </a:lnTo>
                <a:lnTo>
                  <a:pt x="105817" y="5135"/>
                </a:lnTo>
                <a:lnTo>
                  <a:pt x="105817" y="29245"/>
                </a:lnTo>
                <a:lnTo>
                  <a:pt x="100236" y="29245"/>
                </a:lnTo>
                <a:lnTo>
                  <a:pt x="100236" y="16297"/>
                </a:lnTo>
                <a:lnTo>
                  <a:pt x="90413" y="16297"/>
                </a:lnTo>
                <a:lnTo>
                  <a:pt x="90413" y="26622"/>
                </a:lnTo>
                <a:lnTo>
                  <a:pt x="83046" y="29859"/>
                </a:lnTo>
                <a:lnTo>
                  <a:pt x="83046" y="22771"/>
                </a:lnTo>
                <a:lnTo>
                  <a:pt x="80144" y="22771"/>
                </a:lnTo>
                <a:lnTo>
                  <a:pt x="80144" y="29245"/>
                </a:lnTo>
                <a:lnTo>
                  <a:pt x="73224" y="29245"/>
                </a:lnTo>
                <a:lnTo>
                  <a:pt x="73224" y="24557"/>
                </a:lnTo>
                <a:lnTo>
                  <a:pt x="69429" y="24557"/>
                </a:lnTo>
                <a:lnTo>
                  <a:pt x="69429" y="11386"/>
                </a:lnTo>
                <a:lnTo>
                  <a:pt x="59159" y="13228"/>
                </a:lnTo>
                <a:lnTo>
                  <a:pt x="59159" y="24557"/>
                </a:lnTo>
                <a:lnTo>
                  <a:pt x="53355" y="24557"/>
                </a:lnTo>
                <a:lnTo>
                  <a:pt x="53355" y="29245"/>
                </a:lnTo>
                <a:lnTo>
                  <a:pt x="45765" y="29245"/>
                </a:lnTo>
                <a:lnTo>
                  <a:pt x="45765" y="13842"/>
                </a:lnTo>
                <a:lnTo>
                  <a:pt x="41747" y="13842"/>
                </a:lnTo>
                <a:lnTo>
                  <a:pt x="41747" y="5135"/>
                </a:lnTo>
                <a:lnTo>
                  <a:pt x="28352" y="5135"/>
                </a:lnTo>
                <a:lnTo>
                  <a:pt x="28352" y="25450"/>
                </a:lnTo>
                <a:lnTo>
                  <a:pt x="20762" y="25450"/>
                </a:lnTo>
                <a:lnTo>
                  <a:pt x="20762" y="16297"/>
                </a:lnTo>
                <a:lnTo>
                  <a:pt x="19311" y="16297"/>
                </a:lnTo>
                <a:lnTo>
                  <a:pt x="19143" y="15348"/>
                </a:lnTo>
                <a:lnTo>
                  <a:pt x="19032" y="14902"/>
                </a:lnTo>
                <a:lnTo>
                  <a:pt x="18864" y="14511"/>
                </a:lnTo>
                <a:lnTo>
                  <a:pt x="18585" y="14121"/>
                </a:lnTo>
                <a:lnTo>
                  <a:pt x="18306" y="13786"/>
                </a:lnTo>
                <a:lnTo>
                  <a:pt x="17915" y="13507"/>
                </a:lnTo>
                <a:lnTo>
                  <a:pt x="17525" y="13339"/>
                </a:lnTo>
                <a:lnTo>
                  <a:pt x="17078" y="13228"/>
                </a:lnTo>
                <a:lnTo>
                  <a:pt x="16632" y="13172"/>
                </a:lnTo>
                <a:lnTo>
                  <a:pt x="16185" y="13228"/>
                </a:lnTo>
                <a:lnTo>
                  <a:pt x="15739" y="13339"/>
                </a:lnTo>
                <a:lnTo>
                  <a:pt x="15348" y="13507"/>
                </a:lnTo>
                <a:lnTo>
                  <a:pt x="14957" y="13786"/>
                </a:lnTo>
                <a:lnTo>
                  <a:pt x="14678" y="14121"/>
                </a:lnTo>
                <a:lnTo>
                  <a:pt x="14399" y="14511"/>
                </a:lnTo>
                <a:lnTo>
                  <a:pt x="14232" y="14902"/>
                </a:lnTo>
                <a:lnTo>
                  <a:pt x="14120" y="15348"/>
                </a:lnTo>
                <a:lnTo>
                  <a:pt x="13953" y="16297"/>
                </a:lnTo>
                <a:lnTo>
                  <a:pt x="12502" y="16297"/>
                </a:lnTo>
                <a:lnTo>
                  <a:pt x="12502" y="21153"/>
                </a:lnTo>
                <a:lnTo>
                  <a:pt x="4242" y="23385"/>
                </a:lnTo>
                <a:lnTo>
                  <a:pt x="4242" y="29245"/>
                </a:lnTo>
                <a:lnTo>
                  <a:pt x="0" y="29245"/>
                </a:lnTo>
                <a:lnTo>
                  <a:pt x="0" y="34603"/>
                </a:lnTo>
                <a:lnTo>
                  <a:pt x="283518" y="34603"/>
                </a:lnTo>
                <a:lnTo>
                  <a:pt x="283518" y="25450"/>
                </a:lnTo>
                <a:lnTo>
                  <a:pt x="275258" y="25450"/>
                </a:lnTo>
                <a:lnTo>
                  <a:pt x="275258" y="11163"/>
                </a:lnTo>
                <a:lnTo>
                  <a:pt x="268114" y="11163"/>
                </a:lnTo>
                <a:lnTo>
                  <a:pt x="268114" y="19423"/>
                </a:lnTo>
                <a:lnTo>
                  <a:pt x="255389" y="19423"/>
                </a:lnTo>
                <a:lnTo>
                  <a:pt x="255389" y="29245"/>
                </a:lnTo>
                <a:lnTo>
                  <a:pt x="247576" y="29245"/>
                </a:lnTo>
                <a:lnTo>
                  <a:pt x="247576" y="5135"/>
                </a:lnTo>
                <a:lnTo>
                  <a:pt x="244450" y="5135"/>
                </a:lnTo>
                <a:lnTo>
                  <a:pt x="244450" y="4075"/>
                </a:lnTo>
                <a:lnTo>
                  <a:pt x="244339" y="3405"/>
                </a:lnTo>
                <a:lnTo>
                  <a:pt x="244171" y="2791"/>
                </a:lnTo>
                <a:lnTo>
                  <a:pt x="243892" y="2289"/>
                </a:lnTo>
                <a:lnTo>
                  <a:pt x="243502" y="1787"/>
                </a:lnTo>
                <a:lnTo>
                  <a:pt x="242999" y="1452"/>
                </a:lnTo>
                <a:lnTo>
                  <a:pt x="242441" y="1117"/>
                </a:lnTo>
                <a:lnTo>
                  <a:pt x="241883" y="949"/>
                </a:lnTo>
                <a:lnTo>
                  <a:pt x="241213" y="894"/>
                </a:lnTo>
                <a:lnTo>
                  <a:pt x="240544" y="949"/>
                </a:lnTo>
                <a:lnTo>
                  <a:pt x="239986" y="1117"/>
                </a:lnTo>
                <a:lnTo>
                  <a:pt x="239427" y="1452"/>
                </a:lnTo>
                <a:lnTo>
                  <a:pt x="238925" y="1787"/>
                </a:lnTo>
                <a:lnTo>
                  <a:pt x="238534" y="2289"/>
                </a:lnTo>
                <a:lnTo>
                  <a:pt x="238255" y="2791"/>
                </a:lnTo>
                <a:lnTo>
                  <a:pt x="238088" y="3405"/>
                </a:lnTo>
                <a:lnTo>
                  <a:pt x="237976" y="4075"/>
                </a:lnTo>
                <a:lnTo>
                  <a:pt x="237976" y="5135"/>
                </a:lnTo>
                <a:lnTo>
                  <a:pt x="235074" y="5135"/>
                </a:lnTo>
                <a:lnTo>
                  <a:pt x="235074" y="21878"/>
                </a:lnTo>
                <a:lnTo>
                  <a:pt x="226368" y="30864"/>
                </a:lnTo>
                <a:lnTo>
                  <a:pt x="226368" y="894"/>
                </a:lnTo>
                <a:lnTo>
                  <a:pt x="221010" y="5637"/>
                </a:lnTo>
                <a:lnTo>
                  <a:pt x="221010" y="21432"/>
                </a:lnTo>
                <a:lnTo>
                  <a:pt x="216322" y="21432"/>
                </a:lnTo>
                <a:lnTo>
                  <a:pt x="216322" y="13842"/>
                </a:lnTo>
                <a:lnTo>
                  <a:pt x="204490" y="13842"/>
                </a:lnTo>
                <a:lnTo>
                  <a:pt x="204490" y="29245"/>
                </a:lnTo>
                <a:lnTo>
                  <a:pt x="195114" y="29245"/>
                </a:lnTo>
                <a:lnTo>
                  <a:pt x="195114" y="11163"/>
                </a:lnTo>
                <a:lnTo>
                  <a:pt x="185961" y="11163"/>
                </a:lnTo>
                <a:lnTo>
                  <a:pt x="185961" y="29245"/>
                </a:lnTo>
                <a:lnTo>
                  <a:pt x="177255" y="29245"/>
                </a:lnTo>
                <a:lnTo>
                  <a:pt x="177255" y="16297"/>
                </a:lnTo>
                <a:lnTo>
                  <a:pt x="174799" y="16297"/>
                </a:lnTo>
                <a:lnTo>
                  <a:pt x="174799" y="29692"/>
                </a:lnTo>
                <a:lnTo>
                  <a:pt x="166316" y="26678"/>
                </a:lnTo>
                <a:lnTo>
                  <a:pt x="166316" y="19423"/>
                </a:lnTo>
                <a:lnTo>
                  <a:pt x="163190" y="19423"/>
                </a:lnTo>
                <a:lnTo>
                  <a:pt x="163190" y="11832"/>
                </a:lnTo>
                <a:lnTo>
                  <a:pt x="155600" y="11832"/>
                </a:lnTo>
                <a:lnTo>
                  <a:pt x="155600" y="19423"/>
                </a:lnTo>
                <a:lnTo>
                  <a:pt x="144884" y="19423"/>
                </a:lnTo>
                <a:lnTo>
                  <a:pt x="144884" y="15293"/>
                </a:lnTo>
                <a:lnTo>
                  <a:pt x="134615" y="11609"/>
                </a:lnTo>
                <a:lnTo>
                  <a:pt x="134615" y="23664"/>
                </a:lnTo>
                <a:lnTo>
                  <a:pt x="123900" y="23664"/>
                </a:lnTo>
                <a:lnTo>
                  <a:pt x="123900" y="13842"/>
                </a:lnTo>
                <a:lnTo>
                  <a:pt x="117426" y="13842"/>
                </a:lnTo>
                <a:lnTo>
                  <a:pt x="117426" y="5135"/>
                </a:lnTo>
                <a:lnTo>
                  <a:pt x="114523" y="5135"/>
                </a:lnTo>
                <a:lnTo>
                  <a:pt x="114523" y="2010"/>
                </a:lnTo>
                <a:lnTo>
                  <a:pt x="112738" y="2010"/>
                </a:lnTo>
                <a:lnTo>
                  <a:pt x="112738" y="1"/>
                </a:lnTo>
                <a:close/>
              </a:path>
            </a:pathLst>
          </a:custGeom>
          <a:solidFill>
            <a:srgbClr val="FFD3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2"/>
          <p:cNvSpPr/>
          <p:nvPr/>
        </p:nvSpPr>
        <p:spPr>
          <a:xfrm>
            <a:off x="0" y="3886185"/>
            <a:ext cx="9144000" cy="1257312"/>
          </a:xfrm>
          <a:custGeom>
            <a:rect b="b" l="l" r="r" t="t"/>
            <a:pathLst>
              <a:path extrusionOk="0" h="39291" w="285750">
                <a:moveTo>
                  <a:pt x="241381" y="11832"/>
                </a:moveTo>
                <a:lnTo>
                  <a:pt x="241381" y="15348"/>
                </a:lnTo>
                <a:lnTo>
                  <a:pt x="239762" y="15348"/>
                </a:lnTo>
                <a:lnTo>
                  <a:pt x="239762" y="11832"/>
                </a:lnTo>
                <a:close/>
                <a:moveTo>
                  <a:pt x="244450" y="11832"/>
                </a:moveTo>
                <a:lnTo>
                  <a:pt x="244450" y="15348"/>
                </a:lnTo>
                <a:lnTo>
                  <a:pt x="242832" y="15348"/>
                </a:lnTo>
                <a:lnTo>
                  <a:pt x="242832" y="11832"/>
                </a:lnTo>
                <a:close/>
                <a:moveTo>
                  <a:pt x="226591" y="8484"/>
                </a:moveTo>
                <a:lnTo>
                  <a:pt x="226591" y="17190"/>
                </a:lnTo>
                <a:lnTo>
                  <a:pt x="225698" y="17190"/>
                </a:lnTo>
                <a:lnTo>
                  <a:pt x="225698" y="9600"/>
                </a:lnTo>
                <a:lnTo>
                  <a:pt x="226591" y="8484"/>
                </a:lnTo>
                <a:close/>
                <a:moveTo>
                  <a:pt x="241381" y="17134"/>
                </a:moveTo>
                <a:lnTo>
                  <a:pt x="241381" y="20650"/>
                </a:lnTo>
                <a:lnTo>
                  <a:pt x="239762" y="20650"/>
                </a:lnTo>
                <a:lnTo>
                  <a:pt x="239762" y="17134"/>
                </a:lnTo>
                <a:close/>
                <a:moveTo>
                  <a:pt x="244450" y="17134"/>
                </a:moveTo>
                <a:lnTo>
                  <a:pt x="244450" y="20650"/>
                </a:lnTo>
                <a:lnTo>
                  <a:pt x="242832" y="20650"/>
                </a:lnTo>
                <a:lnTo>
                  <a:pt x="242832" y="17134"/>
                </a:lnTo>
                <a:close/>
                <a:moveTo>
                  <a:pt x="194221" y="17860"/>
                </a:moveTo>
                <a:lnTo>
                  <a:pt x="194221" y="21320"/>
                </a:lnTo>
                <a:lnTo>
                  <a:pt x="192212" y="21320"/>
                </a:lnTo>
                <a:lnTo>
                  <a:pt x="192212" y="17860"/>
                </a:lnTo>
                <a:close/>
                <a:moveTo>
                  <a:pt x="216098" y="20762"/>
                </a:moveTo>
                <a:lnTo>
                  <a:pt x="216098" y="21822"/>
                </a:lnTo>
                <a:lnTo>
                  <a:pt x="207169" y="21822"/>
                </a:lnTo>
                <a:lnTo>
                  <a:pt x="207169" y="20762"/>
                </a:lnTo>
                <a:close/>
                <a:moveTo>
                  <a:pt x="64517" y="19869"/>
                </a:moveTo>
                <a:lnTo>
                  <a:pt x="64517" y="21878"/>
                </a:lnTo>
                <a:lnTo>
                  <a:pt x="62508" y="21878"/>
                </a:lnTo>
                <a:lnTo>
                  <a:pt x="62508" y="19869"/>
                </a:lnTo>
                <a:close/>
                <a:moveTo>
                  <a:pt x="68312" y="19869"/>
                </a:moveTo>
                <a:lnTo>
                  <a:pt x="68312" y="21878"/>
                </a:lnTo>
                <a:lnTo>
                  <a:pt x="66303" y="21878"/>
                </a:lnTo>
                <a:lnTo>
                  <a:pt x="66303" y="19869"/>
                </a:lnTo>
                <a:close/>
                <a:moveTo>
                  <a:pt x="45318" y="21208"/>
                </a:moveTo>
                <a:lnTo>
                  <a:pt x="45318" y="22213"/>
                </a:lnTo>
                <a:lnTo>
                  <a:pt x="40853" y="22213"/>
                </a:lnTo>
                <a:lnTo>
                  <a:pt x="40853" y="21208"/>
                </a:lnTo>
                <a:close/>
                <a:moveTo>
                  <a:pt x="138522" y="19423"/>
                </a:moveTo>
                <a:lnTo>
                  <a:pt x="138857" y="19478"/>
                </a:lnTo>
                <a:lnTo>
                  <a:pt x="139192" y="19534"/>
                </a:lnTo>
                <a:lnTo>
                  <a:pt x="139471" y="19702"/>
                </a:lnTo>
                <a:lnTo>
                  <a:pt x="139694" y="19925"/>
                </a:lnTo>
                <a:lnTo>
                  <a:pt x="139917" y="20148"/>
                </a:lnTo>
                <a:lnTo>
                  <a:pt x="140084" y="20427"/>
                </a:lnTo>
                <a:lnTo>
                  <a:pt x="140140" y="20762"/>
                </a:lnTo>
                <a:lnTo>
                  <a:pt x="140196" y="21097"/>
                </a:lnTo>
                <a:lnTo>
                  <a:pt x="140140" y="21432"/>
                </a:lnTo>
                <a:lnTo>
                  <a:pt x="140084" y="21767"/>
                </a:lnTo>
                <a:lnTo>
                  <a:pt x="139917" y="22046"/>
                </a:lnTo>
                <a:lnTo>
                  <a:pt x="139694" y="22269"/>
                </a:lnTo>
                <a:lnTo>
                  <a:pt x="139471" y="22492"/>
                </a:lnTo>
                <a:lnTo>
                  <a:pt x="139192" y="22660"/>
                </a:lnTo>
                <a:lnTo>
                  <a:pt x="138857" y="22715"/>
                </a:lnTo>
                <a:lnTo>
                  <a:pt x="138522" y="22771"/>
                </a:lnTo>
                <a:lnTo>
                  <a:pt x="138187" y="22715"/>
                </a:lnTo>
                <a:lnTo>
                  <a:pt x="137852" y="22660"/>
                </a:lnTo>
                <a:lnTo>
                  <a:pt x="137573" y="22492"/>
                </a:lnTo>
                <a:lnTo>
                  <a:pt x="137350" y="22269"/>
                </a:lnTo>
                <a:lnTo>
                  <a:pt x="137127" y="22046"/>
                </a:lnTo>
                <a:lnTo>
                  <a:pt x="136959" y="21767"/>
                </a:lnTo>
                <a:lnTo>
                  <a:pt x="136903" y="21432"/>
                </a:lnTo>
                <a:lnTo>
                  <a:pt x="136847" y="21097"/>
                </a:lnTo>
                <a:lnTo>
                  <a:pt x="136903" y="20762"/>
                </a:lnTo>
                <a:lnTo>
                  <a:pt x="136959" y="20427"/>
                </a:lnTo>
                <a:lnTo>
                  <a:pt x="137127" y="20148"/>
                </a:lnTo>
                <a:lnTo>
                  <a:pt x="137350" y="19925"/>
                </a:lnTo>
                <a:lnTo>
                  <a:pt x="137573" y="19702"/>
                </a:lnTo>
                <a:lnTo>
                  <a:pt x="137852" y="19534"/>
                </a:lnTo>
                <a:lnTo>
                  <a:pt x="138187" y="19478"/>
                </a:lnTo>
                <a:lnTo>
                  <a:pt x="138522" y="19423"/>
                </a:lnTo>
                <a:close/>
                <a:moveTo>
                  <a:pt x="64517" y="22883"/>
                </a:moveTo>
                <a:lnTo>
                  <a:pt x="64517" y="24892"/>
                </a:lnTo>
                <a:lnTo>
                  <a:pt x="62508" y="24892"/>
                </a:lnTo>
                <a:lnTo>
                  <a:pt x="62508" y="22883"/>
                </a:lnTo>
                <a:close/>
                <a:moveTo>
                  <a:pt x="68312" y="22883"/>
                </a:moveTo>
                <a:lnTo>
                  <a:pt x="68312" y="24892"/>
                </a:lnTo>
                <a:lnTo>
                  <a:pt x="66303" y="24892"/>
                </a:lnTo>
                <a:lnTo>
                  <a:pt x="66303" y="22883"/>
                </a:lnTo>
                <a:close/>
                <a:moveTo>
                  <a:pt x="216098" y="24334"/>
                </a:moveTo>
                <a:lnTo>
                  <a:pt x="216098" y="25450"/>
                </a:lnTo>
                <a:lnTo>
                  <a:pt x="207169" y="25450"/>
                </a:lnTo>
                <a:lnTo>
                  <a:pt x="207169" y="24334"/>
                </a:lnTo>
                <a:close/>
                <a:moveTo>
                  <a:pt x="45318" y="24501"/>
                </a:moveTo>
                <a:lnTo>
                  <a:pt x="45318" y="25506"/>
                </a:lnTo>
                <a:lnTo>
                  <a:pt x="40853" y="25506"/>
                </a:lnTo>
                <a:lnTo>
                  <a:pt x="40853" y="24501"/>
                </a:lnTo>
                <a:close/>
                <a:moveTo>
                  <a:pt x="241381" y="22380"/>
                </a:moveTo>
                <a:lnTo>
                  <a:pt x="241381" y="25897"/>
                </a:lnTo>
                <a:lnTo>
                  <a:pt x="239762" y="25897"/>
                </a:lnTo>
                <a:lnTo>
                  <a:pt x="239762" y="22380"/>
                </a:lnTo>
                <a:close/>
                <a:moveTo>
                  <a:pt x="244450" y="22380"/>
                </a:moveTo>
                <a:lnTo>
                  <a:pt x="244450" y="25897"/>
                </a:lnTo>
                <a:lnTo>
                  <a:pt x="242832" y="25897"/>
                </a:lnTo>
                <a:lnTo>
                  <a:pt x="242832" y="22380"/>
                </a:lnTo>
                <a:close/>
                <a:moveTo>
                  <a:pt x="194221" y="23106"/>
                </a:moveTo>
                <a:lnTo>
                  <a:pt x="194221" y="26566"/>
                </a:lnTo>
                <a:lnTo>
                  <a:pt x="192212" y="26566"/>
                </a:lnTo>
                <a:lnTo>
                  <a:pt x="192212" y="23106"/>
                </a:lnTo>
                <a:close/>
                <a:moveTo>
                  <a:pt x="64517" y="25897"/>
                </a:moveTo>
                <a:lnTo>
                  <a:pt x="64517" y="27906"/>
                </a:lnTo>
                <a:lnTo>
                  <a:pt x="62508" y="27906"/>
                </a:lnTo>
                <a:lnTo>
                  <a:pt x="62508" y="25897"/>
                </a:lnTo>
                <a:close/>
                <a:moveTo>
                  <a:pt x="68312" y="25897"/>
                </a:moveTo>
                <a:lnTo>
                  <a:pt x="68312" y="27906"/>
                </a:lnTo>
                <a:lnTo>
                  <a:pt x="66303" y="27906"/>
                </a:lnTo>
                <a:lnTo>
                  <a:pt x="66303" y="25897"/>
                </a:lnTo>
                <a:close/>
                <a:moveTo>
                  <a:pt x="45318" y="27850"/>
                </a:moveTo>
                <a:lnTo>
                  <a:pt x="45318" y="28854"/>
                </a:lnTo>
                <a:lnTo>
                  <a:pt x="40853" y="28854"/>
                </a:lnTo>
                <a:lnTo>
                  <a:pt x="40853" y="27850"/>
                </a:lnTo>
                <a:close/>
                <a:moveTo>
                  <a:pt x="216098" y="27906"/>
                </a:moveTo>
                <a:lnTo>
                  <a:pt x="216098" y="29022"/>
                </a:lnTo>
                <a:lnTo>
                  <a:pt x="207169" y="29022"/>
                </a:lnTo>
                <a:lnTo>
                  <a:pt x="207169" y="27906"/>
                </a:lnTo>
                <a:close/>
                <a:moveTo>
                  <a:pt x="82767" y="28352"/>
                </a:moveTo>
                <a:lnTo>
                  <a:pt x="82934" y="28408"/>
                </a:lnTo>
                <a:lnTo>
                  <a:pt x="83214" y="28631"/>
                </a:lnTo>
                <a:lnTo>
                  <a:pt x="83437" y="28910"/>
                </a:lnTo>
                <a:lnTo>
                  <a:pt x="83493" y="29078"/>
                </a:lnTo>
                <a:lnTo>
                  <a:pt x="83493" y="29245"/>
                </a:lnTo>
                <a:lnTo>
                  <a:pt x="83493" y="29413"/>
                </a:lnTo>
                <a:lnTo>
                  <a:pt x="83437" y="29580"/>
                </a:lnTo>
                <a:lnTo>
                  <a:pt x="83214" y="29859"/>
                </a:lnTo>
                <a:lnTo>
                  <a:pt x="82934" y="30082"/>
                </a:lnTo>
                <a:lnTo>
                  <a:pt x="82767" y="30138"/>
                </a:lnTo>
                <a:lnTo>
                  <a:pt x="82432" y="30138"/>
                </a:lnTo>
                <a:lnTo>
                  <a:pt x="82265" y="30082"/>
                </a:lnTo>
                <a:lnTo>
                  <a:pt x="81986" y="29859"/>
                </a:lnTo>
                <a:lnTo>
                  <a:pt x="81762" y="29580"/>
                </a:lnTo>
                <a:lnTo>
                  <a:pt x="81707" y="29413"/>
                </a:lnTo>
                <a:lnTo>
                  <a:pt x="81707" y="29245"/>
                </a:lnTo>
                <a:lnTo>
                  <a:pt x="81707" y="29078"/>
                </a:lnTo>
                <a:lnTo>
                  <a:pt x="81762" y="28910"/>
                </a:lnTo>
                <a:lnTo>
                  <a:pt x="81986" y="28631"/>
                </a:lnTo>
                <a:lnTo>
                  <a:pt x="82265" y="28408"/>
                </a:lnTo>
                <a:lnTo>
                  <a:pt x="82432" y="28352"/>
                </a:lnTo>
                <a:close/>
                <a:moveTo>
                  <a:pt x="45318" y="31143"/>
                </a:moveTo>
                <a:lnTo>
                  <a:pt x="45318" y="32147"/>
                </a:lnTo>
                <a:lnTo>
                  <a:pt x="40853" y="32147"/>
                </a:lnTo>
                <a:lnTo>
                  <a:pt x="40853" y="31143"/>
                </a:lnTo>
                <a:close/>
                <a:moveTo>
                  <a:pt x="8037" y="28352"/>
                </a:moveTo>
                <a:lnTo>
                  <a:pt x="8037" y="32594"/>
                </a:lnTo>
                <a:lnTo>
                  <a:pt x="6028" y="32594"/>
                </a:lnTo>
                <a:lnTo>
                  <a:pt x="6028" y="28352"/>
                </a:lnTo>
                <a:close/>
                <a:moveTo>
                  <a:pt x="216098" y="31533"/>
                </a:moveTo>
                <a:lnTo>
                  <a:pt x="216098" y="32594"/>
                </a:lnTo>
                <a:lnTo>
                  <a:pt x="207169" y="32594"/>
                </a:lnTo>
                <a:lnTo>
                  <a:pt x="207169" y="31533"/>
                </a:lnTo>
                <a:close/>
                <a:moveTo>
                  <a:pt x="82767" y="31924"/>
                </a:moveTo>
                <a:lnTo>
                  <a:pt x="82934" y="31980"/>
                </a:lnTo>
                <a:lnTo>
                  <a:pt x="83214" y="32203"/>
                </a:lnTo>
                <a:lnTo>
                  <a:pt x="83437" y="32482"/>
                </a:lnTo>
                <a:lnTo>
                  <a:pt x="83493" y="32650"/>
                </a:lnTo>
                <a:lnTo>
                  <a:pt x="83493" y="32817"/>
                </a:lnTo>
                <a:lnTo>
                  <a:pt x="83493" y="32984"/>
                </a:lnTo>
                <a:lnTo>
                  <a:pt x="83437" y="33152"/>
                </a:lnTo>
                <a:lnTo>
                  <a:pt x="83214" y="33431"/>
                </a:lnTo>
                <a:lnTo>
                  <a:pt x="82934" y="33654"/>
                </a:lnTo>
                <a:lnTo>
                  <a:pt x="82767" y="33710"/>
                </a:lnTo>
                <a:lnTo>
                  <a:pt x="82432" y="33710"/>
                </a:lnTo>
                <a:lnTo>
                  <a:pt x="82265" y="33654"/>
                </a:lnTo>
                <a:lnTo>
                  <a:pt x="81986" y="33431"/>
                </a:lnTo>
                <a:lnTo>
                  <a:pt x="81762" y="33152"/>
                </a:lnTo>
                <a:lnTo>
                  <a:pt x="81707" y="32984"/>
                </a:lnTo>
                <a:lnTo>
                  <a:pt x="81707" y="32817"/>
                </a:lnTo>
                <a:lnTo>
                  <a:pt x="81707" y="32650"/>
                </a:lnTo>
                <a:lnTo>
                  <a:pt x="81762" y="32482"/>
                </a:lnTo>
                <a:lnTo>
                  <a:pt x="81986" y="32203"/>
                </a:lnTo>
                <a:lnTo>
                  <a:pt x="82265" y="31980"/>
                </a:lnTo>
                <a:lnTo>
                  <a:pt x="82432" y="31924"/>
                </a:lnTo>
                <a:close/>
                <a:moveTo>
                  <a:pt x="109835" y="11609"/>
                </a:moveTo>
                <a:lnTo>
                  <a:pt x="109835" y="34603"/>
                </a:lnTo>
                <a:lnTo>
                  <a:pt x="109165" y="34603"/>
                </a:lnTo>
                <a:lnTo>
                  <a:pt x="109165" y="11609"/>
                </a:lnTo>
                <a:close/>
                <a:moveTo>
                  <a:pt x="112068" y="11609"/>
                </a:moveTo>
                <a:lnTo>
                  <a:pt x="112068" y="34603"/>
                </a:lnTo>
                <a:lnTo>
                  <a:pt x="111398" y="34603"/>
                </a:lnTo>
                <a:lnTo>
                  <a:pt x="111398" y="11609"/>
                </a:lnTo>
                <a:close/>
                <a:moveTo>
                  <a:pt x="114300" y="11609"/>
                </a:moveTo>
                <a:lnTo>
                  <a:pt x="114300" y="34603"/>
                </a:lnTo>
                <a:lnTo>
                  <a:pt x="113630" y="34603"/>
                </a:lnTo>
                <a:lnTo>
                  <a:pt x="113630" y="11609"/>
                </a:lnTo>
                <a:close/>
                <a:moveTo>
                  <a:pt x="116532" y="11609"/>
                </a:moveTo>
                <a:lnTo>
                  <a:pt x="116532" y="34603"/>
                </a:lnTo>
                <a:lnTo>
                  <a:pt x="115863" y="34603"/>
                </a:lnTo>
                <a:lnTo>
                  <a:pt x="115863" y="11609"/>
                </a:lnTo>
                <a:close/>
                <a:moveTo>
                  <a:pt x="45318" y="34491"/>
                </a:moveTo>
                <a:lnTo>
                  <a:pt x="45318" y="35496"/>
                </a:lnTo>
                <a:lnTo>
                  <a:pt x="40853" y="35496"/>
                </a:lnTo>
                <a:lnTo>
                  <a:pt x="40853" y="34491"/>
                </a:lnTo>
                <a:close/>
                <a:moveTo>
                  <a:pt x="112291" y="1"/>
                </a:moveTo>
                <a:lnTo>
                  <a:pt x="112291" y="3572"/>
                </a:lnTo>
                <a:lnTo>
                  <a:pt x="110058" y="3572"/>
                </a:lnTo>
                <a:lnTo>
                  <a:pt x="110058" y="5582"/>
                </a:lnTo>
                <a:lnTo>
                  <a:pt x="108272" y="5582"/>
                </a:lnTo>
                <a:lnTo>
                  <a:pt x="108272" y="8707"/>
                </a:lnTo>
                <a:lnTo>
                  <a:pt x="105817" y="8707"/>
                </a:lnTo>
                <a:lnTo>
                  <a:pt x="105817" y="32817"/>
                </a:lnTo>
                <a:lnTo>
                  <a:pt x="102468" y="32817"/>
                </a:lnTo>
                <a:lnTo>
                  <a:pt x="102468" y="19869"/>
                </a:lnTo>
                <a:lnTo>
                  <a:pt x="90413" y="19869"/>
                </a:lnTo>
                <a:lnTo>
                  <a:pt x="90413" y="30585"/>
                </a:lnTo>
                <a:lnTo>
                  <a:pt x="85279" y="32817"/>
                </a:lnTo>
                <a:lnTo>
                  <a:pt x="85279" y="26343"/>
                </a:lnTo>
                <a:lnTo>
                  <a:pt x="80144" y="26343"/>
                </a:lnTo>
                <a:lnTo>
                  <a:pt x="80144" y="32817"/>
                </a:lnTo>
                <a:lnTo>
                  <a:pt x="75456" y="32817"/>
                </a:lnTo>
                <a:lnTo>
                  <a:pt x="75456" y="28129"/>
                </a:lnTo>
                <a:lnTo>
                  <a:pt x="71661" y="28129"/>
                </a:lnTo>
                <a:lnTo>
                  <a:pt x="71661" y="14734"/>
                </a:lnTo>
                <a:lnTo>
                  <a:pt x="59159" y="16967"/>
                </a:lnTo>
                <a:lnTo>
                  <a:pt x="59159" y="28129"/>
                </a:lnTo>
                <a:lnTo>
                  <a:pt x="53355" y="28129"/>
                </a:lnTo>
                <a:lnTo>
                  <a:pt x="53355" y="32817"/>
                </a:lnTo>
                <a:lnTo>
                  <a:pt x="47997" y="32817"/>
                </a:lnTo>
                <a:lnTo>
                  <a:pt x="47997" y="17413"/>
                </a:lnTo>
                <a:lnTo>
                  <a:pt x="43979" y="17413"/>
                </a:lnTo>
                <a:lnTo>
                  <a:pt x="43979" y="8707"/>
                </a:lnTo>
                <a:lnTo>
                  <a:pt x="34603" y="8707"/>
                </a:lnTo>
                <a:lnTo>
                  <a:pt x="34603" y="5582"/>
                </a:lnTo>
                <a:lnTo>
                  <a:pt x="30584" y="5582"/>
                </a:lnTo>
                <a:lnTo>
                  <a:pt x="30584" y="8707"/>
                </a:lnTo>
                <a:lnTo>
                  <a:pt x="28352" y="8707"/>
                </a:lnTo>
                <a:lnTo>
                  <a:pt x="28352" y="29022"/>
                </a:lnTo>
                <a:lnTo>
                  <a:pt x="22994" y="29022"/>
                </a:lnTo>
                <a:lnTo>
                  <a:pt x="22994" y="19869"/>
                </a:lnTo>
                <a:lnTo>
                  <a:pt x="21375" y="19869"/>
                </a:lnTo>
                <a:lnTo>
                  <a:pt x="21208" y="19199"/>
                </a:lnTo>
                <a:lnTo>
                  <a:pt x="20985" y="18641"/>
                </a:lnTo>
                <a:lnTo>
                  <a:pt x="20594" y="18083"/>
                </a:lnTo>
                <a:lnTo>
                  <a:pt x="20148" y="17637"/>
                </a:lnTo>
                <a:lnTo>
                  <a:pt x="19645" y="17246"/>
                </a:lnTo>
                <a:lnTo>
                  <a:pt x="19031" y="16967"/>
                </a:lnTo>
                <a:lnTo>
                  <a:pt x="18417" y="16799"/>
                </a:lnTo>
                <a:lnTo>
                  <a:pt x="17748" y="16744"/>
                </a:lnTo>
                <a:lnTo>
                  <a:pt x="17078" y="16799"/>
                </a:lnTo>
                <a:lnTo>
                  <a:pt x="16464" y="16967"/>
                </a:lnTo>
                <a:lnTo>
                  <a:pt x="15850" y="17246"/>
                </a:lnTo>
                <a:lnTo>
                  <a:pt x="15348" y="17637"/>
                </a:lnTo>
                <a:lnTo>
                  <a:pt x="14901" y="18083"/>
                </a:lnTo>
                <a:lnTo>
                  <a:pt x="14511" y="18641"/>
                </a:lnTo>
                <a:lnTo>
                  <a:pt x="14288" y="19199"/>
                </a:lnTo>
                <a:lnTo>
                  <a:pt x="14120" y="19869"/>
                </a:lnTo>
                <a:lnTo>
                  <a:pt x="12502" y="19869"/>
                </a:lnTo>
                <a:lnTo>
                  <a:pt x="12502" y="25004"/>
                </a:lnTo>
                <a:lnTo>
                  <a:pt x="4242" y="27236"/>
                </a:lnTo>
                <a:lnTo>
                  <a:pt x="4242" y="32817"/>
                </a:lnTo>
                <a:lnTo>
                  <a:pt x="0" y="32817"/>
                </a:lnTo>
                <a:lnTo>
                  <a:pt x="0" y="39291"/>
                </a:lnTo>
                <a:lnTo>
                  <a:pt x="285750" y="39291"/>
                </a:lnTo>
                <a:lnTo>
                  <a:pt x="285750" y="29022"/>
                </a:lnTo>
                <a:lnTo>
                  <a:pt x="277490" y="29022"/>
                </a:lnTo>
                <a:lnTo>
                  <a:pt x="277490" y="14734"/>
                </a:lnTo>
                <a:lnTo>
                  <a:pt x="268114" y="14734"/>
                </a:lnTo>
                <a:lnTo>
                  <a:pt x="268114" y="22994"/>
                </a:lnTo>
                <a:lnTo>
                  <a:pt x="259407" y="22994"/>
                </a:lnTo>
                <a:lnTo>
                  <a:pt x="259407" y="19869"/>
                </a:lnTo>
                <a:lnTo>
                  <a:pt x="258514" y="19869"/>
                </a:lnTo>
                <a:lnTo>
                  <a:pt x="258514" y="16744"/>
                </a:lnTo>
                <a:lnTo>
                  <a:pt x="257845" y="16744"/>
                </a:lnTo>
                <a:lnTo>
                  <a:pt x="257845" y="19869"/>
                </a:lnTo>
                <a:lnTo>
                  <a:pt x="257175" y="19869"/>
                </a:lnTo>
                <a:lnTo>
                  <a:pt x="257175" y="22994"/>
                </a:lnTo>
                <a:lnTo>
                  <a:pt x="255389" y="22994"/>
                </a:lnTo>
                <a:lnTo>
                  <a:pt x="255389" y="32817"/>
                </a:lnTo>
                <a:lnTo>
                  <a:pt x="249808" y="32817"/>
                </a:lnTo>
                <a:lnTo>
                  <a:pt x="249808" y="8707"/>
                </a:lnTo>
                <a:lnTo>
                  <a:pt x="246683" y="8707"/>
                </a:lnTo>
                <a:lnTo>
                  <a:pt x="246627" y="8260"/>
                </a:lnTo>
                <a:lnTo>
                  <a:pt x="246571" y="7870"/>
                </a:lnTo>
                <a:lnTo>
                  <a:pt x="246459" y="7423"/>
                </a:lnTo>
                <a:lnTo>
                  <a:pt x="246292" y="7033"/>
                </a:lnTo>
                <a:lnTo>
                  <a:pt x="246125" y="6698"/>
                </a:lnTo>
                <a:lnTo>
                  <a:pt x="245901" y="6307"/>
                </a:lnTo>
                <a:lnTo>
                  <a:pt x="245622" y="6028"/>
                </a:lnTo>
                <a:lnTo>
                  <a:pt x="245343" y="5693"/>
                </a:lnTo>
                <a:lnTo>
                  <a:pt x="245064" y="5414"/>
                </a:lnTo>
                <a:lnTo>
                  <a:pt x="244729" y="5191"/>
                </a:lnTo>
                <a:lnTo>
                  <a:pt x="244394" y="4968"/>
                </a:lnTo>
                <a:lnTo>
                  <a:pt x="244004" y="4800"/>
                </a:lnTo>
                <a:lnTo>
                  <a:pt x="243613" y="4633"/>
                </a:lnTo>
                <a:lnTo>
                  <a:pt x="243167" y="4577"/>
                </a:lnTo>
                <a:lnTo>
                  <a:pt x="242776" y="4465"/>
                </a:lnTo>
                <a:lnTo>
                  <a:pt x="241883" y="4465"/>
                </a:lnTo>
                <a:lnTo>
                  <a:pt x="241492" y="4577"/>
                </a:lnTo>
                <a:lnTo>
                  <a:pt x="241046" y="4633"/>
                </a:lnTo>
                <a:lnTo>
                  <a:pt x="240655" y="4800"/>
                </a:lnTo>
                <a:lnTo>
                  <a:pt x="240264" y="4968"/>
                </a:lnTo>
                <a:lnTo>
                  <a:pt x="239930" y="5191"/>
                </a:lnTo>
                <a:lnTo>
                  <a:pt x="239595" y="5414"/>
                </a:lnTo>
                <a:lnTo>
                  <a:pt x="239316" y="5693"/>
                </a:lnTo>
                <a:lnTo>
                  <a:pt x="239037" y="6028"/>
                </a:lnTo>
                <a:lnTo>
                  <a:pt x="238758" y="6307"/>
                </a:lnTo>
                <a:lnTo>
                  <a:pt x="238534" y="6698"/>
                </a:lnTo>
                <a:lnTo>
                  <a:pt x="238367" y="7033"/>
                </a:lnTo>
                <a:lnTo>
                  <a:pt x="238199" y="7423"/>
                </a:lnTo>
                <a:lnTo>
                  <a:pt x="238088" y="7870"/>
                </a:lnTo>
                <a:lnTo>
                  <a:pt x="238032" y="8260"/>
                </a:lnTo>
                <a:lnTo>
                  <a:pt x="237976" y="8707"/>
                </a:lnTo>
                <a:lnTo>
                  <a:pt x="235074" y="8707"/>
                </a:lnTo>
                <a:lnTo>
                  <a:pt x="235074" y="26120"/>
                </a:lnTo>
                <a:lnTo>
                  <a:pt x="228600" y="32817"/>
                </a:lnTo>
                <a:lnTo>
                  <a:pt x="228600" y="3126"/>
                </a:lnTo>
                <a:lnTo>
                  <a:pt x="221010" y="9823"/>
                </a:lnTo>
                <a:lnTo>
                  <a:pt x="221010" y="25004"/>
                </a:lnTo>
                <a:lnTo>
                  <a:pt x="218554" y="25004"/>
                </a:lnTo>
                <a:lnTo>
                  <a:pt x="218554" y="17413"/>
                </a:lnTo>
                <a:lnTo>
                  <a:pt x="204490" y="17413"/>
                </a:lnTo>
                <a:lnTo>
                  <a:pt x="204490" y="32817"/>
                </a:lnTo>
                <a:lnTo>
                  <a:pt x="197346" y="32817"/>
                </a:lnTo>
                <a:lnTo>
                  <a:pt x="197346" y="14734"/>
                </a:lnTo>
                <a:lnTo>
                  <a:pt x="195114" y="14734"/>
                </a:lnTo>
                <a:lnTo>
                  <a:pt x="195114" y="12279"/>
                </a:lnTo>
                <a:lnTo>
                  <a:pt x="191542" y="12279"/>
                </a:lnTo>
                <a:lnTo>
                  <a:pt x="191542" y="14734"/>
                </a:lnTo>
                <a:lnTo>
                  <a:pt x="185961" y="14734"/>
                </a:lnTo>
                <a:lnTo>
                  <a:pt x="185961" y="32817"/>
                </a:lnTo>
                <a:lnTo>
                  <a:pt x="179487" y="32817"/>
                </a:lnTo>
                <a:lnTo>
                  <a:pt x="179487" y="19869"/>
                </a:lnTo>
                <a:lnTo>
                  <a:pt x="177478" y="19869"/>
                </a:lnTo>
                <a:lnTo>
                  <a:pt x="177478" y="16744"/>
                </a:lnTo>
                <a:lnTo>
                  <a:pt x="176808" y="16744"/>
                </a:lnTo>
                <a:lnTo>
                  <a:pt x="176808" y="19869"/>
                </a:lnTo>
                <a:lnTo>
                  <a:pt x="174799" y="19869"/>
                </a:lnTo>
                <a:lnTo>
                  <a:pt x="174799" y="32817"/>
                </a:lnTo>
                <a:lnTo>
                  <a:pt x="168548" y="30585"/>
                </a:lnTo>
                <a:lnTo>
                  <a:pt x="168548" y="22994"/>
                </a:lnTo>
                <a:lnTo>
                  <a:pt x="165422" y="22994"/>
                </a:lnTo>
                <a:lnTo>
                  <a:pt x="165422" y="15404"/>
                </a:lnTo>
                <a:lnTo>
                  <a:pt x="155600" y="15404"/>
                </a:lnTo>
                <a:lnTo>
                  <a:pt x="155600" y="22994"/>
                </a:lnTo>
                <a:lnTo>
                  <a:pt x="147117" y="22994"/>
                </a:lnTo>
                <a:lnTo>
                  <a:pt x="147117" y="19199"/>
                </a:lnTo>
                <a:lnTo>
                  <a:pt x="134615" y="14734"/>
                </a:lnTo>
                <a:lnTo>
                  <a:pt x="134615" y="27236"/>
                </a:lnTo>
                <a:lnTo>
                  <a:pt x="126132" y="27236"/>
                </a:lnTo>
                <a:lnTo>
                  <a:pt x="126132" y="17413"/>
                </a:lnTo>
                <a:lnTo>
                  <a:pt x="119658" y="17413"/>
                </a:lnTo>
                <a:lnTo>
                  <a:pt x="119658" y="8707"/>
                </a:lnTo>
                <a:lnTo>
                  <a:pt x="116756" y="8707"/>
                </a:lnTo>
                <a:lnTo>
                  <a:pt x="116756" y="5582"/>
                </a:lnTo>
                <a:lnTo>
                  <a:pt x="114970" y="5582"/>
                </a:lnTo>
                <a:lnTo>
                  <a:pt x="114970" y="3572"/>
                </a:lnTo>
                <a:lnTo>
                  <a:pt x="112961" y="3572"/>
                </a:lnTo>
                <a:lnTo>
                  <a:pt x="112961" y="1"/>
                </a:lnTo>
                <a:close/>
              </a:path>
            </a:pathLst>
          </a:custGeom>
          <a:solidFill>
            <a:srgbClr val="002E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2"/>
          <p:cNvSpPr/>
          <p:nvPr/>
        </p:nvSpPr>
        <p:spPr>
          <a:xfrm>
            <a:off x="532100" y="441174"/>
            <a:ext cx="1452007" cy="572718"/>
          </a:xfrm>
          <a:custGeom>
            <a:rect b="b" l="l" r="r" t="t"/>
            <a:pathLst>
              <a:path extrusionOk="0" h="22102" w="56035">
                <a:moveTo>
                  <a:pt x="25897" y="0"/>
                </a:moveTo>
                <a:lnTo>
                  <a:pt x="24502" y="56"/>
                </a:lnTo>
                <a:lnTo>
                  <a:pt x="23162" y="224"/>
                </a:lnTo>
                <a:lnTo>
                  <a:pt x="21879" y="503"/>
                </a:lnTo>
                <a:lnTo>
                  <a:pt x="20595" y="893"/>
                </a:lnTo>
                <a:lnTo>
                  <a:pt x="19367" y="1396"/>
                </a:lnTo>
                <a:lnTo>
                  <a:pt x="18195" y="1954"/>
                </a:lnTo>
                <a:lnTo>
                  <a:pt x="17135" y="2679"/>
                </a:lnTo>
                <a:lnTo>
                  <a:pt x="16074" y="3405"/>
                </a:lnTo>
                <a:lnTo>
                  <a:pt x="15070" y="4242"/>
                </a:lnTo>
                <a:lnTo>
                  <a:pt x="14177" y="5191"/>
                </a:lnTo>
                <a:lnTo>
                  <a:pt x="13340" y="6140"/>
                </a:lnTo>
                <a:lnTo>
                  <a:pt x="12614" y="7200"/>
                </a:lnTo>
                <a:lnTo>
                  <a:pt x="11944" y="8316"/>
                </a:lnTo>
                <a:lnTo>
                  <a:pt x="11386" y="9488"/>
                </a:lnTo>
                <a:lnTo>
                  <a:pt x="10884" y="10716"/>
                </a:lnTo>
                <a:lnTo>
                  <a:pt x="10493" y="12000"/>
                </a:lnTo>
                <a:lnTo>
                  <a:pt x="9935" y="11832"/>
                </a:lnTo>
                <a:lnTo>
                  <a:pt x="9321" y="11721"/>
                </a:lnTo>
                <a:lnTo>
                  <a:pt x="8707" y="11609"/>
                </a:lnTo>
                <a:lnTo>
                  <a:pt x="8038" y="11609"/>
                </a:lnTo>
                <a:lnTo>
                  <a:pt x="7200" y="11665"/>
                </a:lnTo>
                <a:lnTo>
                  <a:pt x="6419" y="11776"/>
                </a:lnTo>
                <a:lnTo>
                  <a:pt x="5638" y="11944"/>
                </a:lnTo>
                <a:lnTo>
                  <a:pt x="4912" y="12223"/>
                </a:lnTo>
                <a:lnTo>
                  <a:pt x="4187" y="12558"/>
                </a:lnTo>
                <a:lnTo>
                  <a:pt x="3517" y="13004"/>
                </a:lnTo>
                <a:lnTo>
                  <a:pt x="2903" y="13451"/>
                </a:lnTo>
                <a:lnTo>
                  <a:pt x="2345" y="13953"/>
                </a:lnTo>
                <a:lnTo>
                  <a:pt x="1843" y="14511"/>
                </a:lnTo>
                <a:lnTo>
                  <a:pt x="1396" y="15125"/>
                </a:lnTo>
                <a:lnTo>
                  <a:pt x="950" y="15795"/>
                </a:lnTo>
                <a:lnTo>
                  <a:pt x="615" y="16520"/>
                </a:lnTo>
                <a:lnTo>
                  <a:pt x="336" y="17246"/>
                </a:lnTo>
                <a:lnTo>
                  <a:pt x="168" y="18027"/>
                </a:lnTo>
                <a:lnTo>
                  <a:pt x="57" y="18809"/>
                </a:lnTo>
                <a:lnTo>
                  <a:pt x="1" y="19646"/>
                </a:lnTo>
                <a:lnTo>
                  <a:pt x="1" y="20260"/>
                </a:lnTo>
                <a:lnTo>
                  <a:pt x="112" y="20929"/>
                </a:lnTo>
                <a:lnTo>
                  <a:pt x="224" y="21487"/>
                </a:lnTo>
                <a:lnTo>
                  <a:pt x="391" y="22101"/>
                </a:lnTo>
                <a:lnTo>
                  <a:pt x="56035" y="22101"/>
                </a:lnTo>
                <a:lnTo>
                  <a:pt x="56035" y="21878"/>
                </a:lnTo>
                <a:lnTo>
                  <a:pt x="56035" y="21432"/>
                </a:lnTo>
                <a:lnTo>
                  <a:pt x="55923" y="21041"/>
                </a:lnTo>
                <a:lnTo>
                  <a:pt x="55867" y="20594"/>
                </a:lnTo>
                <a:lnTo>
                  <a:pt x="55700" y="20204"/>
                </a:lnTo>
                <a:lnTo>
                  <a:pt x="55532" y="19869"/>
                </a:lnTo>
                <a:lnTo>
                  <a:pt x="55309" y="19534"/>
                </a:lnTo>
                <a:lnTo>
                  <a:pt x="55086" y="19199"/>
                </a:lnTo>
                <a:lnTo>
                  <a:pt x="54807" y="18864"/>
                </a:lnTo>
                <a:lnTo>
                  <a:pt x="54472" y="18585"/>
                </a:lnTo>
                <a:lnTo>
                  <a:pt x="54137" y="18362"/>
                </a:lnTo>
                <a:lnTo>
                  <a:pt x="53802" y="18139"/>
                </a:lnTo>
                <a:lnTo>
                  <a:pt x="53467" y="17971"/>
                </a:lnTo>
                <a:lnTo>
                  <a:pt x="53077" y="17804"/>
                </a:lnTo>
                <a:lnTo>
                  <a:pt x="52630" y="17748"/>
                </a:lnTo>
                <a:lnTo>
                  <a:pt x="52239" y="17636"/>
                </a:lnTo>
                <a:lnTo>
                  <a:pt x="51793" y="17636"/>
                </a:lnTo>
                <a:lnTo>
                  <a:pt x="51123" y="17692"/>
                </a:lnTo>
                <a:lnTo>
                  <a:pt x="50509" y="17804"/>
                </a:lnTo>
                <a:lnTo>
                  <a:pt x="49951" y="18027"/>
                </a:lnTo>
                <a:lnTo>
                  <a:pt x="49449" y="18362"/>
                </a:lnTo>
                <a:lnTo>
                  <a:pt x="49170" y="17804"/>
                </a:lnTo>
                <a:lnTo>
                  <a:pt x="48835" y="17302"/>
                </a:lnTo>
                <a:lnTo>
                  <a:pt x="48500" y="16799"/>
                </a:lnTo>
                <a:lnTo>
                  <a:pt x="48110" y="16353"/>
                </a:lnTo>
                <a:lnTo>
                  <a:pt x="47719" y="15906"/>
                </a:lnTo>
                <a:lnTo>
                  <a:pt x="47272" y="15516"/>
                </a:lnTo>
                <a:lnTo>
                  <a:pt x="46826" y="15125"/>
                </a:lnTo>
                <a:lnTo>
                  <a:pt x="46324" y="14790"/>
                </a:lnTo>
                <a:lnTo>
                  <a:pt x="45821" y="14455"/>
                </a:lnTo>
                <a:lnTo>
                  <a:pt x="45263" y="14176"/>
                </a:lnTo>
                <a:lnTo>
                  <a:pt x="44705" y="13953"/>
                </a:lnTo>
                <a:lnTo>
                  <a:pt x="44091" y="13786"/>
                </a:lnTo>
                <a:lnTo>
                  <a:pt x="43533" y="13618"/>
                </a:lnTo>
                <a:lnTo>
                  <a:pt x="42919" y="13507"/>
                </a:lnTo>
                <a:lnTo>
                  <a:pt x="42249" y="13395"/>
                </a:lnTo>
                <a:lnTo>
                  <a:pt x="41580" y="13395"/>
                </a:lnTo>
                <a:lnTo>
                  <a:pt x="41301" y="12000"/>
                </a:lnTo>
                <a:lnTo>
                  <a:pt x="40854" y="10660"/>
                </a:lnTo>
                <a:lnTo>
                  <a:pt x="40352" y="9321"/>
                </a:lnTo>
                <a:lnTo>
                  <a:pt x="39738" y="8093"/>
                </a:lnTo>
                <a:lnTo>
                  <a:pt x="39012" y="6921"/>
                </a:lnTo>
                <a:lnTo>
                  <a:pt x="38175" y="5805"/>
                </a:lnTo>
                <a:lnTo>
                  <a:pt x="37282" y="4800"/>
                </a:lnTo>
                <a:lnTo>
                  <a:pt x="36278" y="3851"/>
                </a:lnTo>
                <a:lnTo>
                  <a:pt x="35161" y="3014"/>
                </a:lnTo>
                <a:lnTo>
                  <a:pt x="34045" y="2233"/>
                </a:lnTo>
                <a:lnTo>
                  <a:pt x="32817" y="1563"/>
                </a:lnTo>
                <a:lnTo>
                  <a:pt x="31534" y="1005"/>
                </a:lnTo>
                <a:lnTo>
                  <a:pt x="30194" y="614"/>
                </a:lnTo>
                <a:lnTo>
                  <a:pt x="28799" y="279"/>
                </a:lnTo>
                <a:lnTo>
                  <a:pt x="27348" y="56"/>
                </a:lnTo>
                <a:lnTo>
                  <a:pt x="26622" y="0"/>
                </a:lnTo>
                <a:close/>
              </a:path>
            </a:pathLst>
          </a:custGeom>
          <a:solidFill>
            <a:srgbClr val="DDA2EC">
              <a:alpha val="29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2"/>
          <p:cNvSpPr/>
          <p:nvPr/>
        </p:nvSpPr>
        <p:spPr>
          <a:xfrm flipH="1">
            <a:off x="8211627" y="884250"/>
            <a:ext cx="1008573" cy="393594"/>
          </a:xfrm>
          <a:custGeom>
            <a:rect b="b" l="l" r="r" t="t"/>
            <a:pathLst>
              <a:path extrusionOk="0" h="12503" w="32036">
                <a:moveTo>
                  <a:pt x="16297" y="1"/>
                </a:moveTo>
                <a:lnTo>
                  <a:pt x="15460" y="56"/>
                </a:lnTo>
                <a:lnTo>
                  <a:pt x="14679" y="168"/>
                </a:lnTo>
                <a:lnTo>
                  <a:pt x="13897" y="336"/>
                </a:lnTo>
                <a:lnTo>
                  <a:pt x="13172" y="615"/>
                </a:lnTo>
                <a:lnTo>
                  <a:pt x="12446" y="894"/>
                </a:lnTo>
                <a:lnTo>
                  <a:pt x="11777" y="1284"/>
                </a:lnTo>
                <a:lnTo>
                  <a:pt x="11163" y="1731"/>
                </a:lnTo>
                <a:lnTo>
                  <a:pt x="10549" y="2233"/>
                </a:lnTo>
                <a:lnTo>
                  <a:pt x="9991" y="2735"/>
                </a:lnTo>
                <a:lnTo>
                  <a:pt x="9488" y="3349"/>
                </a:lnTo>
                <a:lnTo>
                  <a:pt x="9042" y="3963"/>
                </a:lnTo>
                <a:lnTo>
                  <a:pt x="8651" y="4633"/>
                </a:lnTo>
                <a:lnTo>
                  <a:pt x="8372" y="5358"/>
                </a:lnTo>
                <a:lnTo>
                  <a:pt x="8093" y="6084"/>
                </a:lnTo>
                <a:lnTo>
                  <a:pt x="7870" y="6865"/>
                </a:lnTo>
                <a:lnTo>
                  <a:pt x="7758" y="7647"/>
                </a:lnTo>
                <a:lnTo>
                  <a:pt x="7144" y="7368"/>
                </a:lnTo>
                <a:lnTo>
                  <a:pt x="6530" y="7089"/>
                </a:lnTo>
                <a:lnTo>
                  <a:pt x="5861" y="6977"/>
                </a:lnTo>
                <a:lnTo>
                  <a:pt x="5135" y="6921"/>
                </a:lnTo>
                <a:lnTo>
                  <a:pt x="4577" y="6921"/>
                </a:lnTo>
                <a:lnTo>
                  <a:pt x="4075" y="7033"/>
                </a:lnTo>
                <a:lnTo>
                  <a:pt x="3572" y="7144"/>
                </a:lnTo>
                <a:lnTo>
                  <a:pt x="3126" y="7312"/>
                </a:lnTo>
                <a:lnTo>
                  <a:pt x="2679" y="7535"/>
                </a:lnTo>
                <a:lnTo>
                  <a:pt x="2233" y="7814"/>
                </a:lnTo>
                <a:lnTo>
                  <a:pt x="1842" y="8093"/>
                </a:lnTo>
                <a:lnTo>
                  <a:pt x="1507" y="8428"/>
                </a:lnTo>
                <a:lnTo>
                  <a:pt x="1173" y="8763"/>
                </a:lnTo>
                <a:lnTo>
                  <a:pt x="894" y="9154"/>
                </a:lnTo>
                <a:lnTo>
                  <a:pt x="615" y="9600"/>
                </a:lnTo>
                <a:lnTo>
                  <a:pt x="391" y="10047"/>
                </a:lnTo>
                <a:lnTo>
                  <a:pt x="224" y="10493"/>
                </a:lnTo>
                <a:lnTo>
                  <a:pt x="112" y="10995"/>
                </a:lnTo>
                <a:lnTo>
                  <a:pt x="1" y="11498"/>
                </a:lnTo>
                <a:lnTo>
                  <a:pt x="1" y="12056"/>
                </a:lnTo>
                <a:lnTo>
                  <a:pt x="1" y="12502"/>
                </a:lnTo>
                <a:lnTo>
                  <a:pt x="31868" y="12502"/>
                </a:lnTo>
                <a:lnTo>
                  <a:pt x="32036" y="11832"/>
                </a:lnTo>
                <a:lnTo>
                  <a:pt x="32036" y="11107"/>
                </a:lnTo>
                <a:lnTo>
                  <a:pt x="32036" y="10493"/>
                </a:lnTo>
                <a:lnTo>
                  <a:pt x="31924" y="9879"/>
                </a:lnTo>
                <a:lnTo>
                  <a:pt x="31757" y="9321"/>
                </a:lnTo>
                <a:lnTo>
                  <a:pt x="31589" y="8763"/>
                </a:lnTo>
                <a:lnTo>
                  <a:pt x="31310" y="8205"/>
                </a:lnTo>
                <a:lnTo>
                  <a:pt x="31031" y="7702"/>
                </a:lnTo>
                <a:lnTo>
                  <a:pt x="30696" y="7256"/>
                </a:lnTo>
                <a:lnTo>
                  <a:pt x="30306" y="6810"/>
                </a:lnTo>
                <a:lnTo>
                  <a:pt x="29859" y="6419"/>
                </a:lnTo>
                <a:lnTo>
                  <a:pt x="29357" y="6084"/>
                </a:lnTo>
                <a:lnTo>
                  <a:pt x="28910" y="5805"/>
                </a:lnTo>
                <a:lnTo>
                  <a:pt x="28352" y="5526"/>
                </a:lnTo>
                <a:lnTo>
                  <a:pt x="27794" y="5303"/>
                </a:lnTo>
                <a:lnTo>
                  <a:pt x="27236" y="5191"/>
                </a:lnTo>
                <a:lnTo>
                  <a:pt x="26622" y="5079"/>
                </a:lnTo>
                <a:lnTo>
                  <a:pt x="25562" y="5079"/>
                </a:lnTo>
                <a:lnTo>
                  <a:pt x="25115" y="5135"/>
                </a:lnTo>
                <a:lnTo>
                  <a:pt x="24222" y="5303"/>
                </a:lnTo>
                <a:lnTo>
                  <a:pt x="23943" y="4745"/>
                </a:lnTo>
                <a:lnTo>
                  <a:pt x="23664" y="4186"/>
                </a:lnTo>
                <a:lnTo>
                  <a:pt x="23329" y="3684"/>
                </a:lnTo>
                <a:lnTo>
                  <a:pt x="22939" y="3182"/>
                </a:lnTo>
                <a:lnTo>
                  <a:pt x="22548" y="2680"/>
                </a:lnTo>
                <a:lnTo>
                  <a:pt x="22102" y="2289"/>
                </a:lnTo>
                <a:lnTo>
                  <a:pt x="21599" y="1842"/>
                </a:lnTo>
                <a:lnTo>
                  <a:pt x="21097" y="1508"/>
                </a:lnTo>
                <a:lnTo>
                  <a:pt x="20595" y="1173"/>
                </a:lnTo>
                <a:lnTo>
                  <a:pt x="20037" y="838"/>
                </a:lnTo>
                <a:lnTo>
                  <a:pt x="19478" y="615"/>
                </a:lnTo>
                <a:lnTo>
                  <a:pt x="18865" y="391"/>
                </a:lnTo>
                <a:lnTo>
                  <a:pt x="18251" y="224"/>
                </a:lnTo>
                <a:lnTo>
                  <a:pt x="17637" y="112"/>
                </a:lnTo>
                <a:lnTo>
                  <a:pt x="16967" y="1"/>
                </a:lnTo>
                <a:close/>
              </a:path>
            </a:pathLst>
          </a:custGeom>
          <a:solidFill>
            <a:srgbClr val="DDA2EC">
              <a:alpha val="29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12"/>
          <p:cNvSpPr/>
          <p:nvPr/>
        </p:nvSpPr>
        <p:spPr>
          <a:xfrm>
            <a:off x="7261900" y="364975"/>
            <a:ext cx="1693944" cy="607166"/>
          </a:xfrm>
          <a:custGeom>
            <a:rect b="b" l="l" r="r" t="t"/>
            <a:pathLst>
              <a:path extrusionOk="0" h="26566" w="74117">
                <a:moveTo>
                  <a:pt x="43979" y="0"/>
                </a:moveTo>
                <a:lnTo>
                  <a:pt x="42472" y="56"/>
                </a:lnTo>
                <a:lnTo>
                  <a:pt x="41021" y="279"/>
                </a:lnTo>
                <a:lnTo>
                  <a:pt x="39570" y="558"/>
                </a:lnTo>
                <a:lnTo>
                  <a:pt x="38175" y="1005"/>
                </a:lnTo>
                <a:lnTo>
                  <a:pt x="36835" y="1507"/>
                </a:lnTo>
                <a:lnTo>
                  <a:pt x="35551" y="2177"/>
                </a:lnTo>
                <a:lnTo>
                  <a:pt x="34324" y="2902"/>
                </a:lnTo>
                <a:lnTo>
                  <a:pt x="33207" y="3739"/>
                </a:lnTo>
                <a:lnTo>
                  <a:pt x="32147" y="4632"/>
                </a:lnTo>
                <a:lnTo>
                  <a:pt x="31142" y="5637"/>
                </a:lnTo>
                <a:lnTo>
                  <a:pt x="30194" y="6753"/>
                </a:lnTo>
                <a:lnTo>
                  <a:pt x="29412" y="7869"/>
                </a:lnTo>
                <a:lnTo>
                  <a:pt x="28687" y="9097"/>
                </a:lnTo>
                <a:lnTo>
                  <a:pt x="28017" y="10381"/>
                </a:lnTo>
                <a:lnTo>
                  <a:pt x="27515" y="11720"/>
                </a:lnTo>
                <a:lnTo>
                  <a:pt x="27124" y="13115"/>
                </a:lnTo>
                <a:lnTo>
                  <a:pt x="26287" y="12557"/>
                </a:lnTo>
                <a:lnTo>
                  <a:pt x="25450" y="11999"/>
                </a:lnTo>
                <a:lnTo>
                  <a:pt x="24557" y="11553"/>
                </a:lnTo>
                <a:lnTo>
                  <a:pt x="23608" y="11218"/>
                </a:lnTo>
                <a:lnTo>
                  <a:pt x="22659" y="10883"/>
                </a:lnTo>
                <a:lnTo>
                  <a:pt x="21655" y="10660"/>
                </a:lnTo>
                <a:lnTo>
                  <a:pt x="20594" y="10548"/>
                </a:lnTo>
                <a:lnTo>
                  <a:pt x="19534" y="10492"/>
                </a:lnTo>
                <a:lnTo>
                  <a:pt x="18418" y="10548"/>
                </a:lnTo>
                <a:lnTo>
                  <a:pt x="17301" y="10716"/>
                </a:lnTo>
                <a:lnTo>
                  <a:pt x="16241" y="10939"/>
                </a:lnTo>
                <a:lnTo>
                  <a:pt x="15236" y="11274"/>
                </a:lnTo>
                <a:lnTo>
                  <a:pt x="14232" y="11720"/>
                </a:lnTo>
                <a:lnTo>
                  <a:pt x="13339" y="12222"/>
                </a:lnTo>
                <a:lnTo>
                  <a:pt x="12446" y="12781"/>
                </a:lnTo>
                <a:lnTo>
                  <a:pt x="11609" y="13450"/>
                </a:lnTo>
                <a:lnTo>
                  <a:pt x="10827" y="14176"/>
                </a:lnTo>
                <a:lnTo>
                  <a:pt x="10158" y="14957"/>
                </a:lnTo>
                <a:lnTo>
                  <a:pt x="9488" y="15794"/>
                </a:lnTo>
                <a:lnTo>
                  <a:pt x="8930" y="16687"/>
                </a:lnTo>
                <a:lnTo>
                  <a:pt x="8428" y="17636"/>
                </a:lnTo>
                <a:lnTo>
                  <a:pt x="8037" y="18641"/>
                </a:lnTo>
                <a:lnTo>
                  <a:pt x="7758" y="19645"/>
                </a:lnTo>
                <a:lnTo>
                  <a:pt x="7535" y="20706"/>
                </a:lnTo>
                <a:lnTo>
                  <a:pt x="6809" y="20594"/>
                </a:lnTo>
                <a:lnTo>
                  <a:pt x="6028" y="20538"/>
                </a:lnTo>
                <a:lnTo>
                  <a:pt x="5414" y="20594"/>
                </a:lnTo>
                <a:lnTo>
                  <a:pt x="4800" y="20650"/>
                </a:lnTo>
                <a:lnTo>
                  <a:pt x="4242" y="20817"/>
                </a:lnTo>
                <a:lnTo>
                  <a:pt x="3684" y="20985"/>
                </a:lnTo>
                <a:lnTo>
                  <a:pt x="3181" y="21264"/>
                </a:lnTo>
                <a:lnTo>
                  <a:pt x="2679" y="21543"/>
                </a:lnTo>
                <a:lnTo>
                  <a:pt x="2177" y="21933"/>
                </a:lnTo>
                <a:lnTo>
                  <a:pt x="1786" y="22324"/>
                </a:lnTo>
                <a:lnTo>
                  <a:pt x="1395" y="22715"/>
                </a:lnTo>
                <a:lnTo>
                  <a:pt x="1005" y="23217"/>
                </a:lnTo>
                <a:lnTo>
                  <a:pt x="726" y="23719"/>
                </a:lnTo>
                <a:lnTo>
                  <a:pt x="447" y="24222"/>
                </a:lnTo>
                <a:lnTo>
                  <a:pt x="279" y="24780"/>
                </a:lnTo>
                <a:lnTo>
                  <a:pt x="112" y="25338"/>
                </a:lnTo>
                <a:lnTo>
                  <a:pt x="56" y="25952"/>
                </a:lnTo>
                <a:lnTo>
                  <a:pt x="0" y="26566"/>
                </a:lnTo>
                <a:lnTo>
                  <a:pt x="73782" y="26566"/>
                </a:lnTo>
                <a:lnTo>
                  <a:pt x="73949" y="25896"/>
                </a:lnTo>
                <a:lnTo>
                  <a:pt x="74005" y="25226"/>
                </a:lnTo>
                <a:lnTo>
                  <a:pt x="74117" y="24557"/>
                </a:lnTo>
                <a:lnTo>
                  <a:pt x="74117" y="23887"/>
                </a:lnTo>
                <a:lnTo>
                  <a:pt x="74061" y="22771"/>
                </a:lnTo>
                <a:lnTo>
                  <a:pt x="73893" y="21654"/>
                </a:lnTo>
                <a:lnTo>
                  <a:pt x="73614" y="20650"/>
                </a:lnTo>
                <a:lnTo>
                  <a:pt x="73279" y="19645"/>
                </a:lnTo>
                <a:lnTo>
                  <a:pt x="72777" y="18696"/>
                </a:lnTo>
                <a:lnTo>
                  <a:pt x="72275" y="17748"/>
                </a:lnTo>
                <a:lnTo>
                  <a:pt x="71605" y="16911"/>
                </a:lnTo>
                <a:lnTo>
                  <a:pt x="70935" y="16129"/>
                </a:lnTo>
                <a:lnTo>
                  <a:pt x="70154" y="15459"/>
                </a:lnTo>
                <a:lnTo>
                  <a:pt x="69317" y="14790"/>
                </a:lnTo>
                <a:lnTo>
                  <a:pt x="68368" y="14287"/>
                </a:lnTo>
                <a:lnTo>
                  <a:pt x="67419" y="13785"/>
                </a:lnTo>
                <a:lnTo>
                  <a:pt x="66415" y="13450"/>
                </a:lnTo>
                <a:lnTo>
                  <a:pt x="65410" y="13171"/>
                </a:lnTo>
                <a:lnTo>
                  <a:pt x="64294" y="13004"/>
                </a:lnTo>
                <a:lnTo>
                  <a:pt x="63178" y="12948"/>
                </a:lnTo>
                <a:lnTo>
                  <a:pt x="62006" y="13004"/>
                </a:lnTo>
                <a:lnTo>
                  <a:pt x="60889" y="13171"/>
                </a:lnTo>
                <a:lnTo>
                  <a:pt x="60443" y="11776"/>
                </a:lnTo>
                <a:lnTo>
                  <a:pt x="59941" y="10437"/>
                </a:lnTo>
                <a:lnTo>
                  <a:pt x="59327" y="9153"/>
                </a:lnTo>
                <a:lnTo>
                  <a:pt x="58601" y="7925"/>
                </a:lnTo>
                <a:lnTo>
                  <a:pt x="57764" y="6753"/>
                </a:lnTo>
                <a:lnTo>
                  <a:pt x="56871" y="5693"/>
                </a:lnTo>
                <a:lnTo>
                  <a:pt x="55866" y="4688"/>
                </a:lnTo>
                <a:lnTo>
                  <a:pt x="54806" y="3739"/>
                </a:lnTo>
                <a:lnTo>
                  <a:pt x="53634" y="2902"/>
                </a:lnTo>
                <a:lnTo>
                  <a:pt x="52406" y="2177"/>
                </a:lnTo>
                <a:lnTo>
                  <a:pt x="51123" y="1507"/>
                </a:lnTo>
                <a:lnTo>
                  <a:pt x="49783" y="1005"/>
                </a:lnTo>
                <a:lnTo>
                  <a:pt x="48388" y="558"/>
                </a:lnTo>
                <a:lnTo>
                  <a:pt x="46993" y="279"/>
                </a:lnTo>
                <a:lnTo>
                  <a:pt x="45486" y="56"/>
                </a:lnTo>
                <a:lnTo>
                  <a:pt x="43979" y="0"/>
                </a:lnTo>
                <a:close/>
              </a:path>
            </a:pathLst>
          </a:custGeom>
          <a:solidFill>
            <a:srgbClr val="DDA2EC">
              <a:alpha val="29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12"/>
          <p:cNvSpPr/>
          <p:nvPr/>
        </p:nvSpPr>
        <p:spPr>
          <a:xfrm>
            <a:off x="-77675" y="205976"/>
            <a:ext cx="802982" cy="313325"/>
          </a:xfrm>
          <a:custGeom>
            <a:rect b="b" l="l" r="r" t="t"/>
            <a:pathLst>
              <a:path extrusionOk="0" h="12503" w="32036">
                <a:moveTo>
                  <a:pt x="16297" y="1"/>
                </a:moveTo>
                <a:lnTo>
                  <a:pt x="15460" y="56"/>
                </a:lnTo>
                <a:lnTo>
                  <a:pt x="14679" y="168"/>
                </a:lnTo>
                <a:lnTo>
                  <a:pt x="13897" y="336"/>
                </a:lnTo>
                <a:lnTo>
                  <a:pt x="13172" y="615"/>
                </a:lnTo>
                <a:lnTo>
                  <a:pt x="12446" y="894"/>
                </a:lnTo>
                <a:lnTo>
                  <a:pt x="11777" y="1284"/>
                </a:lnTo>
                <a:lnTo>
                  <a:pt x="11163" y="1731"/>
                </a:lnTo>
                <a:lnTo>
                  <a:pt x="10549" y="2233"/>
                </a:lnTo>
                <a:lnTo>
                  <a:pt x="9991" y="2735"/>
                </a:lnTo>
                <a:lnTo>
                  <a:pt x="9488" y="3349"/>
                </a:lnTo>
                <a:lnTo>
                  <a:pt x="9042" y="3963"/>
                </a:lnTo>
                <a:lnTo>
                  <a:pt x="8651" y="4633"/>
                </a:lnTo>
                <a:lnTo>
                  <a:pt x="8372" y="5358"/>
                </a:lnTo>
                <a:lnTo>
                  <a:pt x="8093" y="6084"/>
                </a:lnTo>
                <a:lnTo>
                  <a:pt x="7870" y="6865"/>
                </a:lnTo>
                <a:lnTo>
                  <a:pt x="7758" y="7647"/>
                </a:lnTo>
                <a:lnTo>
                  <a:pt x="7144" y="7368"/>
                </a:lnTo>
                <a:lnTo>
                  <a:pt x="6530" y="7089"/>
                </a:lnTo>
                <a:lnTo>
                  <a:pt x="5861" y="6977"/>
                </a:lnTo>
                <a:lnTo>
                  <a:pt x="5135" y="6921"/>
                </a:lnTo>
                <a:lnTo>
                  <a:pt x="4577" y="6921"/>
                </a:lnTo>
                <a:lnTo>
                  <a:pt x="4075" y="7033"/>
                </a:lnTo>
                <a:lnTo>
                  <a:pt x="3572" y="7144"/>
                </a:lnTo>
                <a:lnTo>
                  <a:pt x="3126" y="7312"/>
                </a:lnTo>
                <a:lnTo>
                  <a:pt x="2679" y="7535"/>
                </a:lnTo>
                <a:lnTo>
                  <a:pt x="2233" y="7814"/>
                </a:lnTo>
                <a:lnTo>
                  <a:pt x="1842" y="8093"/>
                </a:lnTo>
                <a:lnTo>
                  <a:pt x="1507" y="8428"/>
                </a:lnTo>
                <a:lnTo>
                  <a:pt x="1173" y="8763"/>
                </a:lnTo>
                <a:lnTo>
                  <a:pt x="894" y="9154"/>
                </a:lnTo>
                <a:lnTo>
                  <a:pt x="615" y="9600"/>
                </a:lnTo>
                <a:lnTo>
                  <a:pt x="391" y="10047"/>
                </a:lnTo>
                <a:lnTo>
                  <a:pt x="224" y="10493"/>
                </a:lnTo>
                <a:lnTo>
                  <a:pt x="112" y="10995"/>
                </a:lnTo>
                <a:lnTo>
                  <a:pt x="1" y="11498"/>
                </a:lnTo>
                <a:lnTo>
                  <a:pt x="1" y="12056"/>
                </a:lnTo>
                <a:lnTo>
                  <a:pt x="1" y="12502"/>
                </a:lnTo>
                <a:lnTo>
                  <a:pt x="31868" y="12502"/>
                </a:lnTo>
                <a:lnTo>
                  <a:pt x="32036" y="11832"/>
                </a:lnTo>
                <a:lnTo>
                  <a:pt x="32036" y="11107"/>
                </a:lnTo>
                <a:lnTo>
                  <a:pt x="32036" y="10493"/>
                </a:lnTo>
                <a:lnTo>
                  <a:pt x="31924" y="9879"/>
                </a:lnTo>
                <a:lnTo>
                  <a:pt x="31757" y="9321"/>
                </a:lnTo>
                <a:lnTo>
                  <a:pt x="31589" y="8763"/>
                </a:lnTo>
                <a:lnTo>
                  <a:pt x="31310" y="8205"/>
                </a:lnTo>
                <a:lnTo>
                  <a:pt x="31031" y="7702"/>
                </a:lnTo>
                <a:lnTo>
                  <a:pt x="30696" y="7256"/>
                </a:lnTo>
                <a:lnTo>
                  <a:pt x="30306" y="6810"/>
                </a:lnTo>
                <a:lnTo>
                  <a:pt x="29859" y="6419"/>
                </a:lnTo>
                <a:lnTo>
                  <a:pt x="29357" y="6084"/>
                </a:lnTo>
                <a:lnTo>
                  <a:pt x="28910" y="5805"/>
                </a:lnTo>
                <a:lnTo>
                  <a:pt x="28352" y="5526"/>
                </a:lnTo>
                <a:lnTo>
                  <a:pt x="27794" y="5303"/>
                </a:lnTo>
                <a:lnTo>
                  <a:pt x="27236" y="5191"/>
                </a:lnTo>
                <a:lnTo>
                  <a:pt x="26622" y="5079"/>
                </a:lnTo>
                <a:lnTo>
                  <a:pt x="25562" y="5079"/>
                </a:lnTo>
                <a:lnTo>
                  <a:pt x="25115" y="5135"/>
                </a:lnTo>
                <a:lnTo>
                  <a:pt x="24222" y="5303"/>
                </a:lnTo>
                <a:lnTo>
                  <a:pt x="23943" y="4745"/>
                </a:lnTo>
                <a:lnTo>
                  <a:pt x="23664" y="4186"/>
                </a:lnTo>
                <a:lnTo>
                  <a:pt x="23329" y="3684"/>
                </a:lnTo>
                <a:lnTo>
                  <a:pt x="22939" y="3182"/>
                </a:lnTo>
                <a:lnTo>
                  <a:pt x="22548" y="2680"/>
                </a:lnTo>
                <a:lnTo>
                  <a:pt x="22102" y="2289"/>
                </a:lnTo>
                <a:lnTo>
                  <a:pt x="21599" y="1842"/>
                </a:lnTo>
                <a:lnTo>
                  <a:pt x="21097" y="1508"/>
                </a:lnTo>
                <a:lnTo>
                  <a:pt x="20595" y="1173"/>
                </a:lnTo>
                <a:lnTo>
                  <a:pt x="20037" y="838"/>
                </a:lnTo>
                <a:lnTo>
                  <a:pt x="19478" y="615"/>
                </a:lnTo>
                <a:lnTo>
                  <a:pt x="18865" y="391"/>
                </a:lnTo>
                <a:lnTo>
                  <a:pt x="18251" y="224"/>
                </a:lnTo>
                <a:lnTo>
                  <a:pt x="17637" y="112"/>
                </a:lnTo>
                <a:lnTo>
                  <a:pt x="16967" y="1"/>
                </a:lnTo>
                <a:close/>
              </a:path>
            </a:pathLst>
          </a:custGeom>
          <a:solidFill>
            <a:srgbClr val="DDA2EC">
              <a:alpha val="29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Dawn">
  <p:cSld name="BLANK_1_1_1">
    <p:bg>
      <p:bgPr>
        <a:gradFill>
          <a:gsLst>
            <a:gs pos="0">
              <a:srgbClr val="6699FF"/>
            </a:gs>
            <a:gs pos="68800">
              <a:srgbClr val="FFCCCC"/>
            </a:gs>
            <a:gs pos="100000">
              <a:srgbClr val="FFFFCC"/>
            </a:gs>
          </a:gsLst>
          <a:lin ang="5400700" scaled="0"/>
        </a:gradFill>
      </p:bgPr>
    </p:bg>
    <p:spTree>
      <p:nvGrpSpPr>
        <p:cNvPr id="216" name="Shape 216"/>
        <p:cNvGrpSpPr/>
        <p:nvPr/>
      </p:nvGrpSpPr>
      <p:grpSpPr>
        <a:xfrm>
          <a:off x="0" y="0"/>
          <a:ext cx="0" cy="0"/>
          <a:chOff x="0" y="0"/>
          <a:chExt cx="0" cy="0"/>
        </a:xfrm>
      </p:grpSpPr>
      <p:sp>
        <p:nvSpPr>
          <p:cNvPr id="217" name="Google Shape;217;p13"/>
          <p:cNvSpPr/>
          <p:nvPr/>
        </p:nvSpPr>
        <p:spPr>
          <a:xfrm>
            <a:off x="532100" y="441174"/>
            <a:ext cx="1452007" cy="572718"/>
          </a:xfrm>
          <a:custGeom>
            <a:rect b="b" l="l" r="r" t="t"/>
            <a:pathLst>
              <a:path extrusionOk="0" h="22102" w="56035">
                <a:moveTo>
                  <a:pt x="25897" y="0"/>
                </a:moveTo>
                <a:lnTo>
                  <a:pt x="24502" y="56"/>
                </a:lnTo>
                <a:lnTo>
                  <a:pt x="23162" y="224"/>
                </a:lnTo>
                <a:lnTo>
                  <a:pt x="21879" y="503"/>
                </a:lnTo>
                <a:lnTo>
                  <a:pt x="20595" y="893"/>
                </a:lnTo>
                <a:lnTo>
                  <a:pt x="19367" y="1396"/>
                </a:lnTo>
                <a:lnTo>
                  <a:pt x="18195" y="1954"/>
                </a:lnTo>
                <a:lnTo>
                  <a:pt x="17135" y="2679"/>
                </a:lnTo>
                <a:lnTo>
                  <a:pt x="16074" y="3405"/>
                </a:lnTo>
                <a:lnTo>
                  <a:pt x="15070" y="4242"/>
                </a:lnTo>
                <a:lnTo>
                  <a:pt x="14177" y="5191"/>
                </a:lnTo>
                <a:lnTo>
                  <a:pt x="13340" y="6140"/>
                </a:lnTo>
                <a:lnTo>
                  <a:pt x="12614" y="7200"/>
                </a:lnTo>
                <a:lnTo>
                  <a:pt x="11944" y="8316"/>
                </a:lnTo>
                <a:lnTo>
                  <a:pt x="11386" y="9488"/>
                </a:lnTo>
                <a:lnTo>
                  <a:pt x="10884" y="10716"/>
                </a:lnTo>
                <a:lnTo>
                  <a:pt x="10493" y="12000"/>
                </a:lnTo>
                <a:lnTo>
                  <a:pt x="9935" y="11832"/>
                </a:lnTo>
                <a:lnTo>
                  <a:pt x="9321" y="11721"/>
                </a:lnTo>
                <a:lnTo>
                  <a:pt x="8707" y="11609"/>
                </a:lnTo>
                <a:lnTo>
                  <a:pt x="8038" y="11609"/>
                </a:lnTo>
                <a:lnTo>
                  <a:pt x="7200" y="11665"/>
                </a:lnTo>
                <a:lnTo>
                  <a:pt x="6419" y="11776"/>
                </a:lnTo>
                <a:lnTo>
                  <a:pt x="5638" y="11944"/>
                </a:lnTo>
                <a:lnTo>
                  <a:pt x="4912" y="12223"/>
                </a:lnTo>
                <a:lnTo>
                  <a:pt x="4187" y="12558"/>
                </a:lnTo>
                <a:lnTo>
                  <a:pt x="3517" y="13004"/>
                </a:lnTo>
                <a:lnTo>
                  <a:pt x="2903" y="13451"/>
                </a:lnTo>
                <a:lnTo>
                  <a:pt x="2345" y="13953"/>
                </a:lnTo>
                <a:lnTo>
                  <a:pt x="1843" y="14511"/>
                </a:lnTo>
                <a:lnTo>
                  <a:pt x="1396" y="15125"/>
                </a:lnTo>
                <a:lnTo>
                  <a:pt x="950" y="15795"/>
                </a:lnTo>
                <a:lnTo>
                  <a:pt x="615" y="16520"/>
                </a:lnTo>
                <a:lnTo>
                  <a:pt x="336" y="17246"/>
                </a:lnTo>
                <a:lnTo>
                  <a:pt x="168" y="18027"/>
                </a:lnTo>
                <a:lnTo>
                  <a:pt x="57" y="18809"/>
                </a:lnTo>
                <a:lnTo>
                  <a:pt x="1" y="19646"/>
                </a:lnTo>
                <a:lnTo>
                  <a:pt x="1" y="20260"/>
                </a:lnTo>
                <a:lnTo>
                  <a:pt x="112" y="20929"/>
                </a:lnTo>
                <a:lnTo>
                  <a:pt x="224" y="21487"/>
                </a:lnTo>
                <a:lnTo>
                  <a:pt x="391" y="22101"/>
                </a:lnTo>
                <a:lnTo>
                  <a:pt x="56035" y="22101"/>
                </a:lnTo>
                <a:lnTo>
                  <a:pt x="56035" y="21878"/>
                </a:lnTo>
                <a:lnTo>
                  <a:pt x="56035" y="21432"/>
                </a:lnTo>
                <a:lnTo>
                  <a:pt x="55923" y="21041"/>
                </a:lnTo>
                <a:lnTo>
                  <a:pt x="55867" y="20594"/>
                </a:lnTo>
                <a:lnTo>
                  <a:pt x="55700" y="20204"/>
                </a:lnTo>
                <a:lnTo>
                  <a:pt x="55532" y="19869"/>
                </a:lnTo>
                <a:lnTo>
                  <a:pt x="55309" y="19534"/>
                </a:lnTo>
                <a:lnTo>
                  <a:pt x="55086" y="19199"/>
                </a:lnTo>
                <a:lnTo>
                  <a:pt x="54807" y="18864"/>
                </a:lnTo>
                <a:lnTo>
                  <a:pt x="54472" y="18585"/>
                </a:lnTo>
                <a:lnTo>
                  <a:pt x="54137" y="18362"/>
                </a:lnTo>
                <a:lnTo>
                  <a:pt x="53802" y="18139"/>
                </a:lnTo>
                <a:lnTo>
                  <a:pt x="53467" y="17971"/>
                </a:lnTo>
                <a:lnTo>
                  <a:pt x="53077" y="17804"/>
                </a:lnTo>
                <a:lnTo>
                  <a:pt x="52630" y="17748"/>
                </a:lnTo>
                <a:lnTo>
                  <a:pt x="52239" y="17636"/>
                </a:lnTo>
                <a:lnTo>
                  <a:pt x="51793" y="17636"/>
                </a:lnTo>
                <a:lnTo>
                  <a:pt x="51123" y="17692"/>
                </a:lnTo>
                <a:lnTo>
                  <a:pt x="50509" y="17804"/>
                </a:lnTo>
                <a:lnTo>
                  <a:pt x="49951" y="18027"/>
                </a:lnTo>
                <a:lnTo>
                  <a:pt x="49449" y="18362"/>
                </a:lnTo>
                <a:lnTo>
                  <a:pt x="49170" y="17804"/>
                </a:lnTo>
                <a:lnTo>
                  <a:pt x="48835" y="17302"/>
                </a:lnTo>
                <a:lnTo>
                  <a:pt x="48500" y="16799"/>
                </a:lnTo>
                <a:lnTo>
                  <a:pt x="48110" y="16353"/>
                </a:lnTo>
                <a:lnTo>
                  <a:pt x="47719" y="15906"/>
                </a:lnTo>
                <a:lnTo>
                  <a:pt x="47272" y="15516"/>
                </a:lnTo>
                <a:lnTo>
                  <a:pt x="46826" y="15125"/>
                </a:lnTo>
                <a:lnTo>
                  <a:pt x="46324" y="14790"/>
                </a:lnTo>
                <a:lnTo>
                  <a:pt x="45821" y="14455"/>
                </a:lnTo>
                <a:lnTo>
                  <a:pt x="45263" y="14176"/>
                </a:lnTo>
                <a:lnTo>
                  <a:pt x="44705" y="13953"/>
                </a:lnTo>
                <a:lnTo>
                  <a:pt x="44091" y="13786"/>
                </a:lnTo>
                <a:lnTo>
                  <a:pt x="43533" y="13618"/>
                </a:lnTo>
                <a:lnTo>
                  <a:pt x="42919" y="13507"/>
                </a:lnTo>
                <a:lnTo>
                  <a:pt x="42249" y="13395"/>
                </a:lnTo>
                <a:lnTo>
                  <a:pt x="41580" y="13395"/>
                </a:lnTo>
                <a:lnTo>
                  <a:pt x="41301" y="12000"/>
                </a:lnTo>
                <a:lnTo>
                  <a:pt x="40854" y="10660"/>
                </a:lnTo>
                <a:lnTo>
                  <a:pt x="40352" y="9321"/>
                </a:lnTo>
                <a:lnTo>
                  <a:pt x="39738" y="8093"/>
                </a:lnTo>
                <a:lnTo>
                  <a:pt x="39012" y="6921"/>
                </a:lnTo>
                <a:lnTo>
                  <a:pt x="38175" y="5805"/>
                </a:lnTo>
                <a:lnTo>
                  <a:pt x="37282" y="4800"/>
                </a:lnTo>
                <a:lnTo>
                  <a:pt x="36278" y="3851"/>
                </a:lnTo>
                <a:lnTo>
                  <a:pt x="35161" y="3014"/>
                </a:lnTo>
                <a:lnTo>
                  <a:pt x="34045" y="2233"/>
                </a:lnTo>
                <a:lnTo>
                  <a:pt x="32817" y="1563"/>
                </a:lnTo>
                <a:lnTo>
                  <a:pt x="31534" y="1005"/>
                </a:lnTo>
                <a:lnTo>
                  <a:pt x="30194" y="614"/>
                </a:lnTo>
                <a:lnTo>
                  <a:pt x="28799" y="279"/>
                </a:lnTo>
                <a:lnTo>
                  <a:pt x="27348" y="56"/>
                </a:lnTo>
                <a:lnTo>
                  <a:pt x="26622" y="0"/>
                </a:lnTo>
                <a:close/>
              </a:path>
            </a:pathLst>
          </a:custGeom>
          <a:gradFill>
            <a:gsLst>
              <a:gs pos="0">
                <a:srgbClr val="FFFFFF">
                  <a:alpha val="52549"/>
                  <a:alpha val="52690"/>
                </a:srgbClr>
              </a:gs>
              <a:gs pos="100000">
                <a:srgbClr val="FFFFFF">
                  <a:alpha val="74901"/>
                  <a:alpha val="5269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3"/>
          <p:cNvSpPr/>
          <p:nvPr/>
        </p:nvSpPr>
        <p:spPr>
          <a:xfrm flipH="1">
            <a:off x="8211627" y="884250"/>
            <a:ext cx="1008573" cy="393594"/>
          </a:xfrm>
          <a:custGeom>
            <a:rect b="b" l="l" r="r" t="t"/>
            <a:pathLst>
              <a:path extrusionOk="0" h="12503" w="32036">
                <a:moveTo>
                  <a:pt x="16297" y="1"/>
                </a:moveTo>
                <a:lnTo>
                  <a:pt x="15460" y="56"/>
                </a:lnTo>
                <a:lnTo>
                  <a:pt x="14679" y="168"/>
                </a:lnTo>
                <a:lnTo>
                  <a:pt x="13897" y="336"/>
                </a:lnTo>
                <a:lnTo>
                  <a:pt x="13172" y="615"/>
                </a:lnTo>
                <a:lnTo>
                  <a:pt x="12446" y="894"/>
                </a:lnTo>
                <a:lnTo>
                  <a:pt x="11777" y="1284"/>
                </a:lnTo>
                <a:lnTo>
                  <a:pt x="11163" y="1731"/>
                </a:lnTo>
                <a:lnTo>
                  <a:pt x="10549" y="2233"/>
                </a:lnTo>
                <a:lnTo>
                  <a:pt x="9991" y="2735"/>
                </a:lnTo>
                <a:lnTo>
                  <a:pt x="9488" y="3349"/>
                </a:lnTo>
                <a:lnTo>
                  <a:pt x="9042" y="3963"/>
                </a:lnTo>
                <a:lnTo>
                  <a:pt x="8651" y="4633"/>
                </a:lnTo>
                <a:lnTo>
                  <a:pt x="8372" y="5358"/>
                </a:lnTo>
                <a:lnTo>
                  <a:pt x="8093" y="6084"/>
                </a:lnTo>
                <a:lnTo>
                  <a:pt x="7870" y="6865"/>
                </a:lnTo>
                <a:lnTo>
                  <a:pt x="7758" y="7647"/>
                </a:lnTo>
                <a:lnTo>
                  <a:pt x="7144" y="7368"/>
                </a:lnTo>
                <a:lnTo>
                  <a:pt x="6530" y="7089"/>
                </a:lnTo>
                <a:lnTo>
                  <a:pt x="5861" y="6977"/>
                </a:lnTo>
                <a:lnTo>
                  <a:pt x="5135" y="6921"/>
                </a:lnTo>
                <a:lnTo>
                  <a:pt x="4577" y="6921"/>
                </a:lnTo>
                <a:lnTo>
                  <a:pt x="4075" y="7033"/>
                </a:lnTo>
                <a:lnTo>
                  <a:pt x="3572" y="7144"/>
                </a:lnTo>
                <a:lnTo>
                  <a:pt x="3126" y="7312"/>
                </a:lnTo>
                <a:lnTo>
                  <a:pt x="2679" y="7535"/>
                </a:lnTo>
                <a:lnTo>
                  <a:pt x="2233" y="7814"/>
                </a:lnTo>
                <a:lnTo>
                  <a:pt x="1842" y="8093"/>
                </a:lnTo>
                <a:lnTo>
                  <a:pt x="1507" y="8428"/>
                </a:lnTo>
                <a:lnTo>
                  <a:pt x="1173" y="8763"/>
                </a:lnTo>
                <a:lnTo>
                  <a:pt x="894" y="9154"/>
                </a:lnTo>
                <a:lnTo>
                  <a:pt x="615" y="9600"/>
                </a:lnTo>
                <a:lnTo>
                  <a:pt x="391" y="10047"/>
                </a:lnTo>
                <a:lnTo>
                  <a:pt x="224" y="10493"/>
                </a:lnTo>
                <a:lnTo>
                  <a:pt x="112" y="10995"/>
                </a:lnTo>
                <a:lnTo>
                  <a:pt x="1" y="11498"/>
                </a:lnTo>
                <a:lnTo>
                  <a:pt x="1" y="12056"/>
                </a:lnTo>
                <a:lnTo>
                  <a:pt x="1" y="12502"/>
                </a:lnTo>
                <a:lnTo>
                  <a:pt x="31868" y="12502"/>
                </a:lnTo>
                <a:lnTo>
                  <a:pt x="32036" y="11832"/>
                </a:lnTo>
                <a:lnTo>
                  <a:pt x="32036" y="11107"/>
                </a:lnTo>
                <a:lnTo>
                  <a:pt x="32036" y="10493"/>
                </a:lnTo>
                <a:lnTo>
                  <a:pt x="31924" y="9879"/>
                </a:lnTo>
                <a:lnTo>
                  <a:pt x="31757" y="9321"/>
                </a:lnTo>
                <a:lnTo>
                  <a:pt x="31589" y="8763"/>
                </a:lnTo>
                <a:lnTo>
                  <a:pt x="31310" y="8205"/>
                </a:lnTo>
                <a:lnTo>
                  <a:pt x="31031" y="7702"/>
                </a:lnTo>
                <a:lnTo>
                  <a:pt x="30696" y="7256"/>
                </a:lnTo>
                <a:lnTo>
                  <a:pt x="30306" y="6810"/>
                </a:lnTo>
                <a:lnTo>
                  <a:pt x="29859" y="6419"/>
                </a:lnTo>
                <a:lnTo>
                  <a:pt x="29357" y="6084"/>
                </a:lnTo>
                <a:lnTo>
                  <a:pt x="28910" y="5805"/>
                </a:lnTo>
                <a:lnTo>
                  <a:pt x="28352" y="5526"/>
                </a:lnTo>
                <a:lnTo>
                  <a:pt x="27794" y="5303"/>
                </a:lnTo>
                <a:lnTo>
                  <a:pt x="27236" y="5191"/>
                </a:lnTo>
                <a:lnTo>
                  <a:pt x="26622" y="5079"/>
                </a:lnTo>
                <a:lnTo>
                  <a:pt x="25562" y="5079"/>
                </a:lnTo>
                <a:lnTo>
                  <a:pt x="25115" y="5135"/>
                </a:lnTo>
                <a:lnTo>
                  <a:pt x="24222" y="5303"/>
                </a:lnTo>
                <a:lnTo>
                  <a:pt x="23943" y="4745"/>
                </a:lnTo>
                <a:lnTo>
                  <a:pt x="23664" y="4186"/>
                </a:lnTo>
                <a:lnTo>
                  <a:pt x="23329" y="3684"/>
                </a:lnTo>
                <a:lnTo>
                  <a:pt x="22939" y="3182"/>
                </a:lnTo>
                <a:lnTo>
                  <a:pt x="22548" y="2680"/>
                </a:lnTo>
                <a:lnTo>
                  <a:pt x="22102" y="2289"/>
                </a:lnTo>
                <a:lnTo>
                  <a:pt x="21599" y="1842"/>
                </a:lnTo>
                <a:lnTo>
                  <a:pt x="21097" y="1508"/>
                </a:lnTo>
                <a:lnTo>
                  <a:pt x="20595" y="1173"/>
                </a:lnTo>
                <a:lnTo>
                  <a:pt x="20037" y="838"/>
                </a:lnTo>
                <a:lnTo>
                  <a:pt x="19478" y="615"/>
                </a:lnTo>
                <a:lnTo>
                  <a:pt x="18865" y="391"/>
                </a:lnTo>
                <a:lnTo>
                  <a:pt x="18251" y="224"/>
                </a:lnTo>
                <a:lnTo>
                  <a:pt x="17637" y="112"/>
                </a:lnTo>
                <a:lnTo>
                  <a:pt x="16967" y="1"/>
                </a:lnTo>
                <a:close/>
              </a:path>
            </a:pathLst>
          </a:custGeom>
          <a:gradFill>
            <a:gsLst>
              <a:gs pos="0">
                <a:srgbClr val="FFFFFF">
                  <a:alpha val="52549"/>
                  <a:alpha val="52690"/>
                </a:srgbClr>
              </a:gs>
              <a:gs pos="100000">
                <a:srgbClr val="FFFFFF">
                  <a:alpha val="74901"/>
                  <a:alpha val="5269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3"/>
          <p:cNvSpPr/>
          <p:nvPr/>
        </p:nvSpPr>
        <p:spPr>
          <a:xfrm>
            <a:off x="7261900" y="364975"/>
            <a:ext cx="1693944" cy="607166"/>
          </a:xfrm>
          <a:custGeom>
            <a:rect b="b" l="l" r="r" t="t"/>
            <a:pathLst>
              <a:path extrusionOk="0" h="26566" w="74117">
                <a:moveTo>
                  <a:pt x="43979" y="0"/>
                </a:moveTo>
                <a:lnTo>
                  <a:pt x="42472" y="56"/>
                </a:lnTo>
                <a:lnTo>
                  <a:pt x="41021" y="279"/>
                </a:lnTo>
                <a:lnTo>
                  <a:pt x="39570" y="558"/>
                </a:lnTo>
                <a:lnTo>
                  <a:pt x="38175" y="1005"/>
                </a:lnTo>
                <a:lnTo>
                  <a:pt x="36835" y="1507"/>
                </a:lnTo>
                <a:lnTo>
                  <a:pt x="35551" y="2177"/>
                </a:lnTo>
                <a:lnTo>
                  <a:pt x="34324" y="2902"/>
                </a:lnTo>
                <a:lnTo>
                  <a:pt x="33207" y="3739"/>
                </a:lnTo>
                <a:lnTo>
                  <a:pt x="32147" y="4632"/>
                </a:lnTo>
                <a:lnTo>
                  <a:pt x="31142" y="5637"/>
                </a:lnTo>
                <a:lnTo>
                  <a:pt x="30194" y="6753"/>
                </a:lnTo>
                <a:lnTo>
                  <a:pt x="29412" y="7869"/>
                </a:lnTo>
                <a:lnTo>
                  <a:pt x="28687" y="9097"/>
                </a:lnTo>
                <a:lnTo>
                  <a:pt x="28017" y="10381"/>
                </a:lnTo>
                <a:lnTo>
                  <a:pt x="27515" y="11720"/>
                </a:lnTo>
                <a:lnTo>
                  <a:pt x="27124" y="13115"/>
                </a:lnTo>
                <a:lnTo>
                  <a:pt x="26287" y="12557"/>
                </a:lnTo>
                <a:lnTo>
                  <a:pt x="25450" y="11999"/>
                </a:lnTo>
                <a:lnTo>
                  <a:pt x="24557" y="11553"/>
                </a:lnTo>
                <a:lnTo>
                  <a:pt x="23608" y="11218"/>
                </a:lnTo>
                <a:lnTo>
                  <a:pt x="22659" y="10883"/>
                </a:lnTo>
                <a:lnTo>
                  <a:pt x="21655" y="10660"/>
                </a:lnTo>
                <a:lnTo>
                  <a:pt x="20594" y="10548"/>
                </a:lnTo>
                <a:lnTo>
                  <a:pt x="19534" y="10492"/>
                </a:lnTo>
                <a:lnTo>
                  <a:pt x="18418" y="10548"/>
                </a:lnTo>
                <a:lnTo>
                  <a:pt x="17301" y="10716"/>
                </a:lnTo>
                <a:lnTo>
                  <a:pt x="16241" y="10939"/>
                </a:lnTo>
                <a:lnTo>
                  <a:pt x="15236" y="11274"/>
                </a:lnTo>
                <a:lnTo>
                  <a:pt x="14232" y="11720"/>
                </a:lnTo>
                <a:lnTo>
                  <a:pt x="13339" y="12222"/>
                </a:lnTo>
                <a:lnTo>
                  <a:pt x="12446" y="12781"/>
                </a:lnTo>
                <a:lnTo>
                  <a:pt x="11609" y="13450"/>
                </a:lnTo>
                <a:lnTo>
                  <a:pt x="10827" y="14176"/>
                </a:lnTo>
                <a:lnTo>
                  <a:pt x="10158" y="14957"/>
                </a:lnTo>
                <a:lnTo>
                  <a:pt x="9488" y="15794"/>
                </a:lnTo>
                <a:lnTo>
                  <a:pt x="8930" y="16687"/>
                </a:lnTo>
                <a:lnTo>
                  <a:pt x="8428" y="17636"/>
                </a:lnTo>
                <a:lnTo>
                  <a:pt x="8037" y="18641"/>
                </a:lnTo>
                <a:lnTo>
                  <a:pt x="7758" y="19645"/>
                </a:lnTo>
                <a:lnTo>
                  <a:pt x="7535" y="20706"/>
                </a:lnTo>
                <a:lnTo>
                  <a:pt x="6809" y="20594"/>
                </a:lnTo>
                <a:lnTo>
                  <a:pt x="6028" y="20538"/>
                </a:lnTo>
                <a:lnTo>
                  <a:pt x="5414" y="20594"/>
                </a:lnTo>
                <a:lnTo>
                  <a:pt x="4800" y="20650"/>
                </a:lnTo>
                <a:lnTo>
                  <a:pt x="4242" y="20817"/>
                </a:lnTo>
                <a:lnTo>
                  <a:pt x="3684" y="20985"/>
                </a:lnTo>
                <a:lnTo>
                  <a:pt x="3181" y="21264"/>
                </a:lnTo>
                <a:lnTo>
                  <a:pt x="2679" y="21543"/>
                </a:lnTo>
                <a:lnTo>
                  <a:pt x="2177" y="21933"/>
                </a:lnTo>
                <a:lnTo>
                  <a:pt x="1786" y="22324"/>
                </a:lnTo>
                <a:lnTo>
                  <a:pt x="1395" y="22715"/>
                </a:lnTo>
                <a:lnTo>
                  <a:pt x="1005" y="23217"/>
                </a:lnTo>
                <a:lnTo>
                  <a:pt x="726" y="23719"/>
                </a:lnTo>
                <a:lnTo>
                  <a:pt x="447" y="24222"/>
                </a:lnTo>
                <a:lnTo>
                  <a:pt x="279" y="24780"/>
                </a:lnTo>
                <a:lnTo>
                  <a:pt x="112" y="25338"/>
                </a:lnTo>
                <a:lnTo>
                  <a:pt x="56" y="25952"/>
                </a:lnTo>
                <a:lnTo>
                  <a:pt x="0" y="26566"/>
                </a:lnTo>
                <a:lnTo>
                  <a:pt x="73782" y="26566"/>
                </a:lnTo>
                <a:lnTo>
                  <a:pt x="73949" y="25896"/>
                </a:lnTo>
                <a:lnTo>
                  <a:pt x="74005" y="25226"/>
                </a:lnTo>
                <a:lnTo>
                  <a:pt x="74117" y="24557"/>
                </a:lnTo>
                <a:lnTo>
                  <a:pt x="74117" y="23887"/>
                </a:lnTo>
                <a:lnTo>
                  <a:pt x="74061" y="22771"/>
                </a:lnTo>
                <a:lnTo>
                  <a:pt x="73893" y="21654"/>
                </a:lnTo>
                <a:lnTo>
                  <a:pt x="73614" y="20650"/>
                </a:lnTo>
                <a:lnTo>
                  <a:pt x="73279" y="19645"/>
                </a:lnTo>
                <a:lnTo>
                  <a:pt x="72777" y="18696"/>
                </a:lnTo>
                <a:lnTo>
                  <a:pt x="72275" y="17748"/>
                </a:lnTo>
                <a:lnTo>
                  <a:pt x="71605" y="16911"/>
                </a:lnTo>
                <a:lnTo>
                  <a:pt x="70935" y="16129"/>
                </a:lnTo>
                <a:lnTo>
                  <a:pt x="70154" y="15459"/>
                </a:lnTo>
                <a:lnTo>
                  <a:pt x="69317" y="14790"/>
                </a:lnTo>
                <a:lnTo>
                  <a:pt x="68368" y="14287"/>
                </a:lnTo>
                <a:lnTo>
                  <a:pt x="67419" y="13785"/>
                </a:lnTo>
                <a:lnTo>
                  <a:pt x="66415" y="13450"/>
                </a:lnTo>
                <a:lnTo>
                  <a:pt x="65410" y="13171"/>
                </a:lnTo>
                <a:lnTo>
                  <a:pt x="64294" y="13004"/>
                </a:lnTo>
                <a:lnTo>
                  <a:pt x="63178" y="12948"/>
                </a:lnTo>
                <a:lnTo>
                  <a:pt x="62006" y="13004"/>
                </a:lnTo>
                <a:lnTo>
                  <a:pt x="60889" y="13171"/>
                </a:lnTo>
                <a:lnTo>
                  <a:pt x="60443" y="11776"/>
                </a:lnTo>
                <a:lnTo>
                  <a:pt x="59941" y="10437"/>
                </a:lnTo>
                <a:lnTo>
                  <a:pt x="59327" y="9153"/>
                </a:lnTo>
                <a:lnTo>
                  <a:pt x="58601" y="7925"/>
                </a:lnTo>
                <a:lnTo>
                  <a:pt x="57764" y="6753"/>
                </a:lnTo>
                <a:lnTo>
                  <a:pt x="56871" y="5693"/>
                </a:lnTo>
                <a:lnTo>
                  <a:pt x="55866" y="4688"/>
                </a:lnTo>
                <a:lnTo>
                  <a:pt x="54806" y="3739"/>
                </a:lnTo>
                <a:lnTo>
                  <a:pt x="53634" y="2902"/>
                </a:lnTo>
                <a:lnTo>
                  <a:pt x="52406" y="2177"/>
                </a:lnTo>
                <a:lnTo>
                  <a:pt x="51123" y="1507"/>
                </a:lnTo>
                <a:lnTo>
                  <a:pt x="49783" y="1005"/>
                </a:lnTo>
                <a:lnTo>
                  <a:pt x="48388" y="558"/>
                </a:lnTo>
                <a:lnTo>
                  <a:pt x="46993" y="279"/>
                </a:lnTo>
                <a:lnTo>
                  <a:pt x="45486" y="56"/>
                </a:lnTo>
                <a:lnTo>
                  <a:pt x="43979" y="0"/>
                </a:lnTo>
                <a:close/>
              </a:path>
            </a:pathLst>
          </a:custGeom>
          <a:gradFill>
            <a:gsLst>
              <a:gs pos="0">
                <a:srgbClr val="FFFFFF">
                  <a:alpha val="52549"/>
                  <a:alpha val="52690"/>
                </a:srgbClr>
              </a:gs>
              <a:gs pos="100000">
                <a:srgbClr val="FFFFFF">
                  <a:alpha val="74901"/>
                  <a:alpha val="5269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3"/>
          <p:cNvSpPr/>
          <p:nvPr/>
        </p:nvSpPr>
        <p:spPr>
          <a:xfrm>
            <a:off x="-77675" y="205976"/>
            <a:ext cx="802982" cy="313325"/>
          </a:xfrm>
          <a:custGeom>
            <a:rect b="b" l="l" r="r" t="t"/>
            <a:pathLst>
              <a:path extrusionOk="0" h="12503" w="32036">
                <a:moveTo>
                  <a:pt x="16297" y="1"/>
                </a:moveTo>
                <a:lnTo>
                  <a:pt x="15460" y="56"/>
                </a:lnTo>
                <a:lnTo>
                  <a:pt x="14679" y="168"/>
                </a:lnTo>
                <a:lnTo>
                  <a:pt x="13897" y="336"/>
                </a:lnTo>
                <a:lnTo>
                  <a:pt x="13172" y="615"/>
                </a:lnTo>
                <a:lnTo>
                  <a:pt x="12446" y="894"/>
                </a:lnTo>
                <a:lnTo>
                  <a:pt x="11777" y="1284"/>
                </a:lnTo>
                <a:lnTo>
                  <a:pt x="11163" y="1731"/>
                </a:lnTo>
                <a:lnTo>
                  <a:pt x="10549" y="2233"/>
                </a:lnTo>
                <a:lnTo>
                  <a:pt x="9991" y="2735"/>
                </a:lnTo>
                <a:lnTo>
                  <a:pt x="9488" y="3349"/>
                </a:lnTo>
                <a:lnTo>
                  <a:pt x="9042" y="3963"/>
                </a:lnTo>
                <a:lnTo>
                  <a:pt x="8651" y="4633"/>
                </a:lnTo>
                <a:lnTo>
                  <a:pt x="8372" y="5358"/>
                </a:lnTo>
                <a:lnTo>
                  <a:pt x="8093" y="6084"/>
                </a:lnTo>
                <a:lnTo>
                  <a:pt x="7870" y="6865"/>
                </a:lnTo>
                <a:lnTo>
                  <a:pt x="7758" y="7647"/>
                </a:lnTo>
                <a:lnTo>
                  <a:pt x="7144" y="7368"/>
                </a:lnTo>
                <a:lnTo>
                  <a:pt x="6530" y="7089"/>
                </a:lnTo>
                <a:lnTo>
                  <a:pt x="5861" y="6977"/>
                </a:lnTo>
                <a:lnTo>
                  <a:pt x="5135" y="6921"/>
                </a:lnTo>
                <a:lnTo>
                  <a:pt x="4577" y="6921"/>
                </a:lnTo>
                <a:lnTo>
                  <a:pt x="4075" y="7033"/>
                </a:lnTo>
                <a:lnTo>
                  <a:pt x="3572" y="7144"/>
                </a:lnTo>
                <a:lnTo>
                  <a:pt x="3126" y="7312"/>
                </a:lnTo>
                <a:lnTo>
                  <a:pt x="2679" y="7535"/>
                </a:lnTo>
                <a:lnTo>
                  <a:pt x="2233" y="7814"/>
                </a:lnTo>
                <a:lnTo>
                  <a:pt x="1842" y="8093"/>
                </a:lnTo>
                <a:lnTo>
                  <a:pt x="1507" y="8428"/>
                </a:lnTo>
                <a:lnTo>
                  <a:pt x="1173" y="8763"/>
                </a:lnTo>
                <a:lnTo>
                  <a:pt x="894" y="9154"/>
                </a:lnTo>
                <a:lnTo>
                  <a:pt x="615" y="9600"/>
                </a:lnTo>
                <a:lnTo>
                  <a:pt x="391" y="10047"/>
                </a:lnTo>
                <a:lnTo>
                  <a:pt x="224" y="10493"/>
                </a:lnTo>
                <a:lnTo>
                  <a:pt x="112" y="10995"/>
                </a:lnTo>
                <a:lnTo>
                  <a:pt x="1" y="11498"/>
                </a:lnTo>
                <a:lnTo>
                  <a:pt x="1" y="12056"/>
                </a:lnTo>
                <a:lnTo>
                  <a:pt x="1" y="12502"/>
                </a:lnTo>
                <a:lnTo>
                  <a:pt x="31868" y="12502"/>
                </a:lnTo>
                <a:lnTo>
                  <a:pt x="32036" y="11832"/>
                </a:lnTo>
                <a:lnTo>
                  <a:pt x="32036" y="11107"/>
                </a:lnTo>
                <a:lnTo>
                  <a:pt x="32036" y="10493"/>
                </a:lnTo>
                <a:lnTo>
                  <a:pt x="31924" y="9879"/>
                </a:lnTo>
                <a:lnTo>
                  <a:pt x="31757" y="9321"/>
                </a:lnTo>
                <a:lnTo>
                  <a:pt x="31589" y="8763"/>
                </a:lnTo>
                <a:lnTo>
                  <a:pt x="31310" y="8205"/>
                </a:lnTo>
                <a:lnTo>
                  <a:pt x="31031" y="7702"/>
                </a:lnTo>
                <a:lnTo>
                  <a:pt x="30696" y="7256"/>
                </a:lnTo>
                <a:lnTo>
                  <a:pt x="30306" y="6810"/>
                </a:lnTo>
                <a:lnTo>
                  <a:pt x="29859" y="6419"/>
                </a:lnTo>
                <a:lnTo>
                  <a:pt x="29357" y="6084"/>
                </a:lnTo>
                <a:lnTo>
                  <a:pt x="28910" y="5805"/>
                </a:lnTo>
                <a:lnTo>
                  <a:pt x="28352" y="5526"/>
                </a:lnTo>
                <a:lnTo>
                  <a:pt x="27794" y="5303"/>
                </a:lnTo>
                <a:lnTo>
                  <a:pt x="27236" y="5191"/>
                </a:lnTo>
                <a:lnTo>
                  <a:pt x="26622" y="5079"/>
                </a:lnTo>
                <a:lnTo>
                  <a:pt x="25562" y="5079"/>
                </a:lnTo>
                <a:lnTo>
                  <a:pt x="25115" y="5135"/>
                </a:lnTo>
                <a:lnTo>
                  <a:pt x="24222" y="5303"/>
                </a:lnTo>
                <a:lnTo>
                  <a:pt x="23943" y="4745"/>
                </a:lnTo>
                <a:lnTo>
                  <a:pt x="23664" y="4186"/>
                </a:lnTo>
                <a:lnTo>
                  <a:pt x="23329" y="3684"/>
                </a:lnTo>
                <a:lnTo>
                  <a:pt x="22939" y="3182"/>
                </a:lnTo>
                <a:lnTo>
                  <a:pt x="22548" y="2680"/>
                </a:lnTo>
                <a:lnTo>
                  <a:pt x="22102" y="2289"/>
                </a:lnTo>
                <a:lnTo>
                  <a:pt x="21599" y="1842"/>
                </a:lnTo>
                <a:lnTo>
                  <a:pt x="21097" y="1508"/>
                </a:lnTo>
                <a:lnTo>
                  <a:pt x="20595" y="1173"/>
                </a:lnTo>
                <a:lnTo>
                  <a:pt x="20037" y="838"/>
                </a:lnTo>
                <a:lnTo>
                  <a:pt x="19478" y="615"/>
                </a:lnTo>
                <a:lnTo>
                  <a:pt x="18865" y="391"/>
                </a:lnTo>
                <a:lnTo>
                  <a:pt x="18251" y="224"/>
                </a:lnTo>
                <a:lnTo>
                  <a:pt x="17637" y="112"/>
                </a:lnTo>
                <a:lnTo>
                  <a:pt x="16967" y="1"/>
                </a:lnTo>
                <a:close/>
              </a:path>
            </a:pathLst>
          </a:custGeom>
          <a:gradFill>
            <a:gsLst>
              <a:gs pos="0">
                <a:srgbClr val="FFFFFF">
                  <a:alpha val="52549"/>
                  <a:alpha val="52690"/>
                </a:srgbClr>
              </a:gs>
              <a:gs pos="100000">
                <a:srgbClr val="FFFFFF">
                  <a:alpha val="74901"/>
                  <a:alpha val="5269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3"/>
          <p:cNvSpPr/>
          <p:nvPr/>
        </p:nvSpPr>
        <p:spPr>
          <a:xfrm>
            <a:off x="0" y="3953694"/>
            <a:ext cx="9144000" cy="1178720"/>
          </a:xfrm>
          <a:custGeom>
            <a:rect b="b" l="l" r="r" t="t"/>
            <a:pathLst>
              <a:path extrusionOk="0" h="36835" w="285750">
                <a:moveTo>
                  <a:pt x="280169" y="0"/>
                </a:moveTo>
                <a:lnTo>
                  <a:pt x="272802" y="4465"/>
                </a:lnTo>
                <a:lnTo>
                  <a:pt x="272802" y="23441"/>
                </a:lnTo>
                <a:lnTo>
                  <a:pt x="264988" y="23441"/>
                </a:lnTo>
                <a:lnTo>
                  <a:pt x="264988" y="12948"/>
                </a:lnTo>
                <a:lnTo>
                  <a:pt x="260524" y="12948"/>
                </a:lnTo>
                <a:lnTo>
                  <a:pt x="260524" y="6028"/>
                </a:lnTo>
                <a:lnTo>
                  <a:pt x="253157" y="6028"/>
                </a:lnTo>
                <a:lnTo>
                  <a:pt x="253157" y="19869"/>
                </a:lnTo>
                <a:lnTo>
                  <a:pt x="232395" y="15404"/>
                </a:lnTo>
                <a:lnTo>
                  <a:pt x="232395" y="7144"/>
                </a:lnTo>
                <a:lnTo>
                  <a:pt x="225698" y="7144"/>
                </a:lnTo>
                <a:lnTo>
                  <a:pt x="225698" y="19422"/>
                </a:lnTo>
                <a:lnTo>
                  <a:pt x="216098" y="19422"/>
                </a:lnTo>
                <a:lnTo>
                  <a:pt x="216098" y="9153"/>
                </a:lnTo>
                <a:lnTo>
                  <a:pt x="214313" y="9153"/>
                </a:lnTo>
                <a:lnTo>
                  <a:pt x="214313" y="8483"/>
                </a:lnTo>
                <a:lnTo>
                  <a:pt x="210071" y="8483"/>
                </a:lnTo>
                <a:lnTo>
                  <a:pt x="210071" y="9153"/>
                </a:lnTo>
                <a:lnTo>
                  <a:pt x="208731" y="9153"/>
                </a:lnTo>
                <a:lnTo>
                  <a:pt x="208731" y="18083"/>
                </a:lnTo>
                <a:lnTo>
                  <a:pt x="200695" y="18083"/>
                </a:lnTo>
                <a:lnTo>
                  <a:pt x="200695" y="6028"/>
                </a:lnTo>
                <a:lnTo>
                  <a:pt x="198462" y="6028"/>
                </a:lnTo>
                <a:lnTo>
                  <a:pt x="198351" y="5693"/>
                </a:lnTo>
                <a:lnTo>
                  <a:pt x="198239" y="5414"/>
                </a:lnTo>
                <a:lnTo>
                  <a:pt x="198072" y="5135"/>
                </a:lnTo>
                <a:lnTo>
                  <a:pt x="197848" y="4911"/>
                </a:lnTo>
                <a:lnTo>
                  <a:pt x="197625" y="4744"/>
                </a:lnTo>
                <a:lnTo>
                  <a:pt x="197346" y="4577"/>
                </a:lnTo>
                <a:lnTo>
                  <a:pt x="197011" y="4521"/>
                </a:lnTo>
                <a:lnTo>
                  <a:pt x="196676" y="4465"/>
                </a:lnTo>
                <a:lnTo>
                  <a:pt x="196342" y="4521"/>
                </a:lnTo>
                <a:lnTo>
                  <a:pt x="196007" y="4577"/>
                </a:lnTo>
                <a:lnTo>
                  <a:pt x="195728" y="4744"/>
                </a:lnTo>
                <a:lnTo>
                  <a:pt x="195504" y="4911"/>
                </a:lnTo>
                <a:lnTo>
                  <a:pt x="195281" y="5135"/>
                </a:lnTo>
                <a:lnTo>
                  <a:pt x="195114" y="5414"/>
                </a:lnTo>
                <a:lnTo>
                  <a:pt x="195002" y="5693"/>
                </a:lnTo>
                <a:lnTo>
                  <a:pt x="194890" y="6028"/>
                </a:lnTo>
                <a:lnTo>
                  <a:pt x="192881" y="6028"/>
                </a:lnTo>
                <a:lnTo>
                  <a:pt x="192881" y="14734"/>
                </a:lnTo>
                <a:lnTo>
                  <a:pt x="182166" y="14734"/>
                </a:lnTo>
                <a:lnTo>
                  <a:pt x="182166" y="19869"/>
                </a:lnTo>
                <a:lnTo>
                  <a:pt x="172789" y="19869"/>
                </a:lnTo>
                <a:lnTo>
                  <a:pt x="172789" y="14734"/>
                </a:lnTo>
                <a:lnTo>
                  <a:pt x="167432" y="12502"/>
                </a:lnTo>
                <a:lnTo>
                  <a:pt x="167432" y="16967"/>
                </a:lnTo>
                <a:lnTo>
                  <a:pt x="160511" y="16967"/>
                </a:lnTo>
                <a:lnTo>
                  <a:pt x="160511" y="8037"/>
                </a:lnTo>
                <a:lnTo>
                  <a:pt x="154260" y="8037"/>
                </a:lnTo>
                <a:lnTo>
                  <a:pt x="154260" y="6697"/>
                </a:lnTo>
                <a:lnTo>
                  <a:pt x="152251" y="6697"/>
                </a:lnTo>
                <a:lnTo>
                  <a:pt x="152251" y="8037"/>
                </a:lnTo>
                <a:lnTo>
                  <a:pt x="150912" y="8037"/>
                </a:lnTo>
                <a:lnTo>
                  <a:pt x="150912" y="21655"/>
                </a:lnTo>
                <a:lnTo>
                  <a:pt x="138410" y="21655"/>
                </a:lnTo>
                <a:lnTo>
                  <a:pt x="138410" y="8037"/>
                </a:lnTo>
                <a:lnTo>
                  <a:pt x="130597" y="8037"/>
                </a:lnTo>
                <a:lnTo>
                  <a:pt x="130597" y="18976"/>
                </a:lnTo>
                <a:lnTo>
                  <a:pt x="127695" y="18976"/>
                </a:lnTo>
                <a:lnTo>
                  <a:pt x="127695" y="11162"/>
                </a:lnTo>
                <a:lnTo>
                  <a:pt x="121890" y="11162"/>
                </a:lnTo>
                <a:lnTo>
                  <a:pt x="121890" y="18976"/>
                </a:lnTo>
                <a:lnTo>
                  <a:pt x="120774" y="18976"/>
                </a:lnTo>
                <a:lnTo>
                  <a:pt x="120774" y="20538"/>
                </a:lnTo>
                <a:lnTo>
                  <a:pt x="109165" y="20538"/>
                </a:lnTo>
                <a:lnTo>
                  <a:pt x="109165" y="12948"/>
                </a:lnTo>
                <a:lnTo>
                  <a:pt x="99343" y="12948"/>
                </a:lnTo>
                <a:lnTo>
                  <a:pt x="99343" y="11162"/>
                </a:lnTo>
                <a:lnTo>
                  <a:pt x="93762" y="11162"/>
                </a:lnTo>
                <a:lnTo>
                  <a:pt x="93762" y="22994"/>
                </a:lnTo>
                <a:lnTo>
                  <a:pt x="86841" y="22994"/>
                </a:lnTo>
                <a:lnTo>
                  <a:pt x="86841" y="14734"/>
                </a:lnTo>
                <a:lnTo>
                  <a:pt x="84386" y="14734"/>
                </a:lnTo>
                <a:lnTo>
                  <a:pt x="84386" y="12948"/>
                </a:lnTo>
                <a:lnTo>
                  <a:pt x="80144" y="12948"/>
                </a:lnTo>
                <a:lnTo>
                  <a:pt x="80144" y="14734"/>
                </a:lnTo>
                <a:lnTo>
                  <a:pt x="77465" y="14734"/>
                </a:lnTo>
                <a:lnTo>
                  <a:pt x="77465" y="21655"/>
                </a:lnTo>
                <a:lnTo>
                  <a:pt x="56927" y="21655"/>
                </a:lnTo>
                <a:lnTo>
                  <a:pt x="56927" y="16297"/>
                </a:lnTo>
                <a:lnTo>
                  <a:pt x="51346" y="16297"/>
                </a:lnTo>
                <a:lnTo>
                  <a:pt x="51346" y="8037"/>
                </a:lnTo>
                <a:lnTo>
                  <a:pt x="45318" y="10269"/>
                </a:lnTo>
                <a:lnTo>
                  <a:pt x="45318" y="27682"/>
                </a:lnTo>
                <a:lnTo>
                  <a:pt x="33710" y="27682"/>
                </a:lnTo>
                <a:lnTo>
                  <a:pt x="33710" y="11162"/>
                </a:lnTo>
                <a:lnTo>
                  <a:pt x="25673" y="11162"/>
                </a:lnTo>
                <a:lnTo>
                  <a:pt x="25673" y="21878"/>
                </a:lnTo>
                <a:lnTo>
                  <a:pt x="8037" y="21878"/>
                </a:lnTo>
                <a:lnTo>
                  <a:pt x="8037" y="16967"/>
                </a:lnTo>
                <a:lnTo>
                  <a:pt x="0" y="16967"/>
                </a:lnTo>
                <a:lnTo>
                  <a:pt x="0" y="36835"/>
                </a:lnTo>
                <a:lnTo>
                  <a:pt x="285750" y="36835"/>
                </a:lnTo>
                <a:lnTo>
                  <a:pt x="285750" y="16743"/>
                </a:lnTo>
                <a:lnTo>
                  <a:pt x="280169" y="16743"/>
                </a:lnTo>
                <a:lnTo>
                  <a:pt x="280169" y="0"/>
                </a:lnTo>
                <a:close/>
              </a:path>
            </a:pathLst>
          </a:custGeom>
          <a:solidFill>
            <a:srgbClr val="DDA2EC">
              <a:alpha val="29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3"/>
          <p:cNvSpPr/>
          <p:nvPr/>
        </p:nvSpPr>
        <p:spPr>
          <a:xfrm>
            <a:off x="35712" y="4025118"/>
            <a:ext cx="9072576" cy="1107296"/>
          </a:xfrm>
          <a:custGeom>
            <a:rect b="b" l="l" r="r" t="t"/>
            <a:pathLst>
              <a:path extrusionOk="0" h="34603" w="283518">
                <a:moveTo>
                  <a:pt x="110059" y="1"/>
                </a:moveTo>
                <a:lnTo>
                  <a:pt x="110059" y="2010"/>
                </a:lnTo>
                <a:lnTo>
                  <a:pt x="108273" y="2010"/>
                </a:lnTo>
                <a:lnTo>
                  <a:pt x="108273" y="5135"/>
                </a:lnTo>
                <a:lnTo>
                  <a:pt x="105817" y="5135"/>
                </a:lnTo>
                <a:lnTo>
                  <a:pt x="105817" y="29245"/>
                </a:lnTo>
                <a:lnTo>
                  <a:pt x="100236" y="29245"/>
                </a:lnTo>
                <a:lnTo>
                  <a:pt x="100236" y="16297"/>
                </a:lnTo>
                <a:lnTo>
                  <a:pt x="90413" y="16297"/>
                </a:lnTo>
                <a:lnTo>
                  <a:pt x="90413" y="26622"/>
                </a:lnTo>
                <a:lnTo>
                  <a:pt x="83046" y="29859"/>
                </a:lnTo>
                <a:lnTo>
                  <a:pt x="83046" y="22771"/>
                </a:lnTo>
                <a:lnTo>
                  <a:pt x="80144" y="22771"/>
                </a:lnTo>
                <a:lnTo>
                  <a:pt x="80144" y="29245"/>
                </a:lnTo>
                <a:lnTo>
                  <a:pt x="73224" y="29245"/>
                </a:lnTo>
                <a:lnTo>
                  <a:pt x="73224" y="24557"/>
                </a:lnTo>
                <a:lnTo>
                  <a:pt x="69429" y="24557"/>
                </a:lnTo>
                <a:lnTo>
                  <a:pt x="69429" y="11386"/>
                </a:lnTo>
                <a:lnTo>
                  <a:pt x="59159" y="13228"/>
                </a:lnTo>
                <a:lnTo>
                  <a:pt x="59159" y="24557"/>
                </a:lnTo>
                <a:lnTo>
                  <a:pt x="53355" y="24557"/>
                </a:lnTo>
                <a:lnTo>
                  <a:pt x="53355" y="29245"/>
                </a:lnTo>
                <a:lnTo>
                  <a:pt x="45765" y="29245"/>
                </a:lnTo>
                <a:lnTo>
                  <a:pt x="45765" y="13842"/>
                </a:lnTo>
                <a:lnTo>
                  <a:pt x="41747" y="13842"/>
                </a:lnTo>
                <a:lnTo>
                  <a:pt x="41747" y="5135"/>
                </a:lnTo>
                <a:lnTo>
                  <a:pt x="28352" y="5135"/>
                </a:lnTo>
                <a:lnTo>
                  <a:pt x="28352" y="25450"/>
                </a:lnTo>
                <a:lnTo>
                  <a:pt x="20762" y="25450"/>
                </a:lnTo>
                <a:lnTo>
                  <a:pt x="20762" y="16297"/>
                </a:lnTo>
                <a:lnTo>
                  <a:pt x="19311" y="16297"/>
                </a:lnTo>
                <a:lnTo>
                  <a:pt x="19143" y="15348"/>
                </a:lnTo>
                <a:lnTo>
                  <a:pt x="19032" y="14902"/>
                </a:lnTo>
                <a:lnTo>
                  <a:pt x="18864" y="14511"/>
                </a:lnTo>
                <a:lnTo>
                  <a:pt x="18585" y="14121"/>
                </a:lnTo>
                <a:lnTo>
                  <a:pt x="18306" y="13786"/>
                </a:lnTo>
                <a:lnTo>
                  <a:pt x="17915" y="13507"/>
                </a:lnTo>
                <a:lnTo>
                  <a:pt x="17525" y="13339"/>
                </a:lnTo>
                <a:lnTo>
                  <a:pt x="17078" y="13228"/>
                </a:lnTo>
                <a:lnTo>
                  <a:pt x="16632" y="13172"/>
                </a:lnTo>
                <a:lnTo>
                  <a:pt x="16185" y="13228"/>
                </a:lnTo>
                <a:lnTo>
                  <a:pt x="15739" y="13339"/>
                </a:lnTo>
                <a:lnTo>
                  <a:pt x="15348" y="13507"/>
                </a:lnTo>
                <a:lnTo>
                  <a:pt x="14957" y="13786"/>
                </a:lnTo>
                <a:lnTo>
                  <a:pt x="14678" y="14121"/>
                </a:lnTo>
                <a:lnTo>
                  <a:pt x="14399" y="14511"/>
                </a:lnTo>
                <a:lnTo>
                  <a:pt x="14232" y="14902"/>
                </a:lnTo>
                <a:lnTo>
                  <a:pt x="14120" y="15348"/>
                </a:lnTo>
                <a:lnTo>
                  <a:pt x="13953" y="16297"/>
                </a:lnTo>
                <a:lnTo>
                  <a:pt x="12502" y="16297"/>
                </a:lnTo>
                <a:lnTo>
                  <a:pt x="12502" y="21153"/>
                </a:lnTo>
                <a:lnTo>
                  <a:pt x="4242" y="23385"/>
                </a:lnTo>
                <a:lnTo>
                  <a:pt x="4242" y="29245"/>
                </a:lnTo>
                <a:lnTo>
                  <a:pt x="0" y="29245"/>
                </a:lnTo>
                <a:lnTo>
                  <a:pt x="0" y="34603"/>
                </a:lnTo>
                <a:lnTo>
                  <a:pt x="283518" y="34603"/>
                </a:lnTo>
                <a:lnTo>
                  <a:pt x="283518" y="25450"/>
                </a:lnTo>
                <a:lnTo>
                  <a:pt x="275258" y="25450"/>
                </a:lnTo>
                <a:lnTo>
                  <a:pt x="275258" y="11163"/>
                </a:lnTo>
                <a:lnTo>
                  <a:pt x="268114" y="11163"/>
                </a:lnTo>
                <a:lnTo>
                  <a:pt x="268114" y="19423"/>
                </a:lnTo>
                <a:lnTo>
                  <a:pt x="255389" y="19423"/>
                </a:lnTo>
                <a:lnTo>
                  <a:pt x="255389" y="29245"/>
                </a:lnTo>
                <a:lnTo>
                  <a:pt x="247576" y="29245"/>
                </a:lnTo>
                <a:lnTo>
                  <a:pt x="247576" y="5135"/>
                </a:lnTo>
                <a:lnTo>
                  <a:pt x="244450" y="5135"/>
                </a:lnTo>
                <a:lnTo>
                  <a:pt x="244450" y="4075"/>
                </a:lnTo>
                <a:lnTo>
                  <a:pt x="244339" y="3405"/>
                </a:lnTo>
                <a:lnTo>
                  <a:pt x="244171" y="2791"/>
                </a:lnTo>
                <a:lnTo>
                  <a:pt x="243892" y="2289"/>
                </a:lnTo>
                <a:lnTo>
                  <a:pt x="243502" y="1787"/>
                </a:lnTo>
                <a:lnTo>
                  <a:pt x="242999" y="1452"/>
                </a:lnTo>
                <a:lnTo>
                  <a:pt x="242441" y="1117"/>
                </a:lnTo>
                <a:lnTo>
                  <a:pt x="241883" y="949"/>
                </a:lnTo>
                <a:lnTo>
                  <a:pt x="241213" y="894"/>
                </a:lnTo>
                <a:lnTo>
                  <a:pt x="240544" y="949"/>
                </a:lnTo>
                <a:lnTo>
                  <a:pt x="239986" y="1117"/>
                </a:lnTo>
                <a:lnTo>
                  <a:pt x="239427" y="1452"/>
                </a:lnTo>
                <a:lnTo>
                  <a:pt x="238925" y="1787"/>
                </a:lnTo>
                <a:lnTo>
                  <a:pt x="238534" y="2289"/>
                </a:lnTo>
                <a:lnTo>
                  <a:pt x="238255" y="2791"/>
                </a:lnTo>
                <a:lnTo>
                  <a:pt x="238088" y="3405"/>
                </a:lnTo>
                <a:lnTo>
                  <a:pt x="237976" y="4075"/>
                </a:lnTo>
                <a:lnTo>
                  <a:pt x="237976" y="5135"/>
                </a:lnTo>
                <a:lnTo>
                  <a:pt x="235074" y="5135"/>
                </a:lnTo>
                <a:lnTo>
                  <a:pt x="235074" y="21878"/>
                </a:lnTo>
                <a:lnTo>
                  <a:pt x="226368" y="30864"/>
                </a:lnTo>
                <a:lnTo>
                  <a:pt x="226368" y="894"/>
                </a:lnTo>
                <a:lnTo>
                  <a:pt x="221010" y="5637"/>
                </a:lnTo>
                <a:lnTo>
                  <a:pt x="221010" y="21432"/>
                </a:lnTo>
                <a:lnTo>
                  <a:pt x="216322" y="21432"/>
                </a:lnTo>
                <a:lnTo>
                  <a:pt x="216322" y="13842"/>
                </a:lnTo>
                <a:lnTo>
                  <a:pt x="204490" y="13842"/>
                </a:lnTo>
                <a:lnTo>
                  <a:pt x="204490" y="29245"/>
                </a:lnTo>
                <a:lnTo>
                  <a:pt x="195114" y="29245"/>
                </a:lnTo>
                <a:lnTo>
                  <a:pt x="195114" y="11163"/>
                </a:lnTo>
                <a:lnTo>
                  <a:pt x="185961" y="11163"/>
                </a:lnTo>
                <a:lnTo>
                  <a:pt x="185961" y="29245"/>
                </a:lnTo>
                <a:lnTo>
                  <a:pt x="177255" y="29245"/>
                </a:lnTo>
                <a:lnTo>
                  <a:pt x="177255" y="16297"/>
                </a:lnTo>
                <a:lnTo>
                  <a:pt x="174799" y="16297"/>
                </a:lnTo>
                <a:lnTo>
                  <a:pt x="174799" y="29692"/>
                </a:lnTo>
                <a:lnTo>
                  <a:pt x="166316" y="26678"/>
                </a:lnTo>
                <a:lnTo>
                  <a:pt x="166316" y="19423"/>
                </a:lnTo>
                <a:lnTo>
                  <a:pt x="163190" y="19423"/>
                </a:lnTo>
                <a:lnTo>
                  <a:pt x="163190" y="11832"/>
                </a:lnTo>
                <a:lnTo>
                  <a:pt x="155600" y="11832"/>
                </a:lnTo>
                <a:lnTo>
                  <a:pt x="155600" y="19423"/>
                </a:lnTo>
                <a:lnTo>
                  <a:pt x="144884" y="19423"/>
                </a:lnTo>
                <a:lnTo>
                  <a:pt x="144884" y="15293"/>
                </a:lnTo>
                <a:lnTo>
                  <a:pt x="134615" y="11609"/>
                </a:lnTo>
                <a:lnTo>
                  <a:pt x="134615" y="23664"/>
                </a:lnTo>
                <a:lnTo>
                  <a:pt x="123900" y="23664"/>
                </a:lnTo>
                <a:lnTo>
                  <a:pt x="123900" y="13842"/>
                </a:lnTo>
                <a:lnTo>
                  <a:pt x="117426" y="13842"/>
                </a:lnTo>
                <a:lnTo>
                  <a:pt x="117426" y="5135"/>
                </a:lnTo>
                <a:lnTo>
                  <a:pt x="114523" y="5135"/>
                </a:lnTo>
                <a:lnTo>
                  <a:pt x="114523" y="2010"/>
                </a:lnTo>
                <a:lnTo>
                  <a:pt x="112738" y="2010"/>
                </a:lnTo>
                <a:lnTo>
                  <a:pt x="112738" y="1"/>
                </a:lnTo>
                <a:close/>
              </a:path>
            </a:pathLst>
          </a:custGeom>
          <a:solidFill>
            <a:srgbClr val="9FC5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3"/>
          <p:cNvSpPr/>
          <p:nvPr/>
        </p:nvSpPr>
        <p:spPr>
          <a:xfrm>
            <a:off x="0" y="3886185"/>
            <a:ext cx="9144000" cy="1257312"/>
          </a:xfrm>
          <a:custGeom>
            <a:rect b="b" l="l" r="r" t="t"/>
            <a:pathLst>
              <a:path extrusionOk="0" h="39291" w="285750">
                <a:moveTo>
                  <a:pt x="241381" y="11832"/>
                </a:moveTo>
                <a:lnTo>
                  <a:pt x="241381" y="15348"/>
                </a:lnTo>
                <a:lnTo>
                  <a:pt x="239762" y="15348"/>
                </a:lnTo>
                <a:lnTo>
                  <a:pt x="239762" y="11832"/>
                </a:lnTo>
                <a:close/>
                <a:moveTo>
                  <a:pt x="244450" y="11832"/>
                </a:moveTo>
                <a:lnTo>
                  <a:pt x="244450" y="15348"/>
                </a:lnTo>
                <a:lnTo>
                  <a:pt x="242832" y="15348"/>
                </a:lnTo>
                <a:lnTo>
                  <a:pt x="242832" y="11832"/>
                </a:lnTo>
                <a:close/>
                <a:moveTo>
                  <a:pt x="226591" y="8484"/>
                </a:moveTo>
                <a:lnTo>
                  <a:pt x="226591" y="17190"/>
                </a:lnTo>
                <a:lnTo>
                  <a:pt x="225698" y="17190"/>
                </a:lnTo>
                <a:lnTo>
                  <a:pt x="225698" y="9600"/>
                </a:lnTo>
                <a:lnTo>
                  <a:pt x="226591" y="8484"/>
                </a:lnTo>
                <a:close/>
                <a:moveTo>
                  <a:pt x="241381" y="17134"/>
                </a:moveTo>
                <a:lnTo>
                  <a:pt x="241381" y="20650"/>
                </a:lnTo>
                <a:lnTo>
                  <a:pt x="239762" y="20650"/>
                </a:lnTo>
                <a:lnTo>
                  <a:pt x="239762" y="17134"/>
                </a:lnTo>
                <a:close/>
                <a:moveTo>
                  <a:pt x="244450" y="17134"/>
                </a:moveTo>
                <a:lnTo>
                  <a:pt x="244450" y="20650"/>
                </a:lnTo>
                <a:lnTo>
                  <a:pt x="242832" y="20650"/>
                </a:lnTo>
                <a:lnTo>
                  <a:pt x="242832" y="17134"/>
                </a:lnTo>
                <a:close/>
                <a:moveTo>
                  <a:pt x="194221" y="17860"/>
                </a:moveTo>
                <a:lnTo>
                  <a:pt x="194221" y="21320"/>
                </a:lnTo>
                <a:lnTo>
                  <a:pt x="192212" y="21320"/>
                </a:lnTo>
                <a:lnTo>
                  <a:pt x="192212" y="17860"/>
                </a:lnTo>
                <a:close/>
                <a:moveTo>
                  <a:pt x="216098" y="20762"/>
                </a:moveTo>
                <a:lnTo>
                  <a:pt x="216098" y="21822"/>
                </a:lnTo>
                <a:lnTo>
                  <a:pt x="207169" y="21822"/>
                </a:lnTo>
                <a:lnTo>
                  <a:pt x="207169" y="20762"/>
                </a:lnTo>
                <a:close/>
                <a:moveTo>
                  <a:pt x="64517" y="19869"/>
                </a:moveTo>
                <a:lnTo>
                  <a:pt x="64517" y="21878"/>
                </a:lnTo>
                <a:lnTo>
                  <a:pt x="62508" y="21878"/>
                </a:lnTo>
                <a:lnTo>
                  <a:pt x="62508" y="19869"/>
                </a:lnTo>
                <a:close/>
                <a:moveTo>
                  <a:pt x="68312" y="19869"/>
                </a:moveTo>
                <a:lnTo>
                  <a:pt x="68312" y="21878"/>
                </a:lnTo>
                <a:lnTo>
                  <a:pt x="66303" y="21878"/>
                </a:lnTo>
                <a:lnTo>
                  <a:pt x="66303" y="19869"/>
                </a:lnTo>
                <a:close/>
                <a:moveTo>
                  <a:pt x="45318" y="21208"/>
                </a:moveTo>
                <a:lnTo>
                  <a:pt x="45318" y="22213"/>
                </a:lnTo>
                <a:lnTo>
                  <a:pt x="40853" y="22213"/>
                </a:lnTo>
                <a:lnTo>
                  <a:pt x="40853" y="21208"/>
                </a:lnTo>
                <a:close/>
                <a:moveTo>
                  <a:pt x="138522" y="19423"/>
                </a:moveTo>
                <a:lnTo>
                  <a:pt x="138857" y="19478"/>
                </a:lnTo>
                <a:lnTo>
                  <a:pt x="139192" y="19534"/>
                </a:lnTo>
                <a:lnTo>
                  <a:pt x="139471" y="19702"/>
                </a:lnTo>
                <a:lnTo>
                  <a:pt x="139694" y="19925"/>
                </a:lnTo>
                <a:lnTo>
                  <a:pt x="139917" y="20148"/>
                </a:lnTo>
                <a:lnTo>
                  <a:pt x="140084" y="20427"/>
                </a:lnTo>
                <a:lnTo>
                  <a:pt x="140140" y="20762"/>
                </a:lnTo>
                <a:lnTo>
                  <a:pt x="140196" y="21097"/>
                </a:lnTo>
                <a:lnTo>
                  <a:pt x="140140" y="21432"/>
                </a:lnTo>
                <a:lnTo>
                  <a:pt x="140084" y="21767"/>
                </a:lnTo>
                <a:lnTo>
                  <a:pt x="139917" y="22046"/>
                </a:lnTo>
                <a:lnTo>
                  <a:pt x="139694" y="22269"/>
                </a:lnTo>
                <a:lnTo>
                  <a:pt x="139471" y="22492"/>
                </a:lnTo>
                <a:lnTo>
                  <a:pt x="139192" y="22660"/>
                </a:lnTo>
                <a:lnTo>
                  <a:pt x="138857" y="22715"/>
                </a:lnTo>
                <a:lnTo>
                  <a:pt x="138522" y="22771"/>
                </a:lnTo>
                <a:lnTo>
                  <a:pt x="138187" y="22715"/>
                </a:lnTo>
                <a:lnTo>
                  <a:pt x="137852" y="22660"/>
                </a:lnTo>
                <a:lnTo>
                  <a:pt x="137573" y="22492"/>
                </a:lnTo>
                <a:lnTo>
                  <a:pt x="137350" y="22269"/>
                </a:lnTo>
                <a:lnTo>
                  <a:pt x="137127" y="22046"/>
                </a:lnTo>
                <a:lnTo>
                  <a:pt x="136959" y="21767"/>
                </a:lnTo>
                <a:lnTo>
                  <a:pt x="136903" y="21432"/>
                </a:lnTo>
                <a:lnTo>
                  <a:pt x="136847" y="21097"/>
                </a:lnTo>
                <a:lnTo>
                  <a:pt x="136903" y="20762"/>
                </a:lnTo>
                <a:lnTo>
                  <a:pt x="136959" y="20427"/>
                </a:lnTo>
                <a:lnTo>
                  <a:pt x="137127" y="20148"/>
                </a:lnTo>
                <a:lnTo>
                  <a:pt x="137350" y="19925"/>
                </a:lnTo>
                <a:lnTo>
                  <a:pt x="137573" y="19702"/>
                </a:lnTo>
                <a:lnTo>
                  <a:pt x="137852" y="19534"/>
                </a:lnTo>
                <a:lnTo>
                  <a:pt x="138187" y="19478"/>
                </a:lnTo>
                <a:lnTo>
                  <a:pt x="138522" y="19423"/>
                </a:lnTo>
                <a:close/>
                <a:moveTo>
                  <a:pt x="64517" y="22883"/>
                </a:moveTo>
                <a:lnTo>
                  <a:pt x="64517" y="24892"/>
                </a:lnTo>
                <a:lnTo>
                  <a:pt x="62508" y="24892"/>
                </a:lnTo>
                <a:lnTo>
                  <a:pt x="62508" y="22883"/>
                </a:lnTo>
                <a:close/>
                <a:moveTo>
                  <a:pt x="68312" y="22883"/>
                </a:moveTo>
                <a:lnTo>
                  <a:pt x="68312" y="24892"/>
                </a:lnTo>
                <a:lnTo>
                  <a:pt x="66303" y="24892"/>
                </a:lnTo>
                <a:lnTo>
                  <a:pt x="66303" y="22883"/>
                </a:lnTo>
                <a:close/>
                <a:moveTo>
                  <a:pt x="216098" y="24334"/>
                </a:moveTo>
                <a:lnTo>
                  <a:pt x="216098" y="25450"/>
                </a:lnTo>
                <a:lnTo>
                  <a:pt x="207169" y="25450"/>
                </a:lnTo>
                <a:lnTo>
                  <a:pt x="207169" y="24334"/>
                </a:lnTo>
                <a:close/>
                <a:moveTo>
                  <a:pt x="45318" y="24501"/>
                </a:moveTo>
                <a:lnTo>
                  <a:pt x="45318" y="25506"/>
                </a:lnTo>
                <a:lnTo>
                  <a:pt x="40853" y="25506"/>
                </a:lnTo>
                <a:lnTo>
                  <a:pt x="40853" y="24501"/>
                </a:lnTo>
                <a:close/>
                <a:moveTo>
                  <a:pt x="241381" y="22380"/>
                </a:moveTo>
                <a:lnTo>
                  <a:pt x="241381" y="25897"/>
                </a:lnTo>
                <a:lnTo>
                  <a:pt x="239762" y="25897"/>
                </a:lnTo>
                <a:lnTo>
                  <a:pt x="239762" y="22380"/>
                </a:lnTo>
                <a:close/>
                <a:moveTo>
                  <a:pt x="244450" y="22380"/>
                </a:moveTo>
                <a:lnTo>
                  <a:pt x="244450" y="25897"/>
                </a:lnTo>
                <a:lnTo>
                  <a:pt x="242832" y="25897"/>
                </a:lnTo>
                <a:lnTo>
                  <a:pt x="242832" y="22380"/>
                </a:lnTo>
                <a:close/>
                <a:moveTo>
                  <a:pt x="194221" y="23106"/>
                </a:moveTo>
                <a:lnTo>
                  <a:pt x="194221" y="26566"/>
                </a:lnTo>
                <a:lnTo>
                  <a:pt x="192212" y="26566"/>
                </a:lnTo>
                <a:lnTo>
                  <a:pt x="192212" y="23106"/>
                </a:lnTo>
                <a:close/>
                <a:moveTo>
                  <a:pt x="64517" y="25897"/>
                </a:moveTo>
                <a:lnTo>
                  <a:pt x="64517" y="27906"/>
                </a:lnTo>
                <a:lnTo>
                  <a:pt x="62508" y="27906"/>
                </a:lnTo>
                <a:lnTo>
                  <a:pt x="62508" y="25897"/>
                </a:lnTo>
                <a:close/>
                <a:moveTo>
                  <a:pt x="68312" y="25897"/>
                </a:moveTo>
                <a:lnTo>
                  <a:pt x="68312" y="27906"/>
                </a:lnTo>
                <a:lnTo>
                  <a:pt x="66303" y="27906"/>
                </a:lnTo>
                <a:lnTo>
                  <a:pt x="66303" y="25897"/>
                </a:lnTo>
                <a:close/>
                <a:moveTo>
                  <a:pt x="45318" y="27850"/>
                </a:moveTo>
                <a:lnTo>
                  <a:pt x="45318" y="28854"/>
                </a:lnTo>
                <a:lnTo>
                  <a:pt x="40853" y="28854"/>
                </a:lnTo>
                <a:lnTo>
                  <a:pt x="40853" y="27850"/>
                </a:lnTo>
                <a:close/>
                <a:moveTo>
                  <a:pt x="216098" y="27906"/>
                </a:moveTo>
                <a:lnTo>
                  <a:pt x="216098" y="29022"/>
                </a:lnTo>
                <a:lnTo>
                  <a:pt x="207169" y="29022"/>
                </a:lnTo>
                <a:lnTo>
                  <a:pt x="207169" y="27906"/>
                </a:lnTo>
                <a:close/>
                <a:moveTo>
                  <a:pt x="82767" y="28352"/>
                </a:moveTo>
                <a:lnTo>
                  <a:pt x="82934" y="28408"/>
                </a:lnTo>
                <a:lnTo>
                  <a:pt x="83214" y="28631"/>
                </a:lnTo>
                <a:lnTo>
                  <a:pt x="83437" y="28910"/>
                </a:lnTo>
                <a:lnTo>
                  <a:pt x="83493" y="29078"/>
                </a:lnTo>
                <a:lnTo>
                  <a:pt x="83493" y="29245"/>
                </a:lnTo>
                <a:lnTo>
                  <a:pt x="83493" y="29413"/>
                </a:lnTo>
                <a:lnTo>
                  <a:pt x="83437" y="29580"/>
                </a:lnTo>
                <a:lnTo>
                  <a:pt x="83214" y="29859"/>
                </a:lnTo>
                <a:lnTo>
                  <a:pt x="82934" y="30082"/>
                </a:lnTo>
                <a:lnTo>
                  <a:pt x="82767" y="30138"/>
                </a:lnTo>
                <a:lnTo>
                  <a:pt x="82432" y="30138"/>
                </a:lnTo>
                <a:lnTo>
                  <a:pt x="82265" y="30082"/>
                </a:lnTo>
                <a:lnTo>
                  <a:pt x="81986" y="29859"/>
                </a:lnTo>
                <a:lnTo>
                  <a:pt x="81762" y="29580"/>
                </a:lnTo>
                <a:lnTo>
                  <a:pt x="81707" y="29413"/>
                </a:lnTo>
                <a:lnTo>
                  <a:pt x="81707" y="29245"/>
                </a:lnTo>
                <a:lnTo>
                  <a:pt x="81707" y="29078"/>
                </a:lnTo>
                <a:lnTo>
                  <a:pt x="81762" y="28910"/>
                </a:lnTo>
                <a:lnTo>
                  <a:pt x="81986" y="28631"/>
                </a:lnTo>
                <a:lnTo>
                  <a:pt x="82265" y="28408"/>
                </a:lnTo>
                <a:lnTo>
                  <a:pt x="82432" y="28352"/>
                </a:lnTo>
                <a:close/>
                <a:moveTo>
                  <a:pt x="45318" y="31143"/>
                </a:moveTo>
                <a:lnTo>
                  <a:pt x="45318" y="32147"/>
                </a:lnTo>
                <a:lnTo>
                  <a:pt x="40853" y="32147"/>
                </a:lnTo>
                <a:lnTo>
                  <a:pt x="40853" y="31143"/>
                </a:lnTo>
                <a:close/>
                <a:moveTo>
                  <a:pt x="8037" y="28352"/>
                </a:moveTo>
                <a:lnTo>
                  <a:pt x="8037" y="32594"/>
                </a:lnTo>
                <a:lnTo>
                  <a:pt x="6028" y="32594"/>
                </a:lnTo>
                <a:lnTo>
                  <a:pt x="6028" y="28352"/>
                </a:lnTo>
                <a:close/>
                <a:moveTo>
                  <a:pt x="216098" y="31533"/>
                </a:moveTo>
                <a:lnTo>
                  <a:pt x="216098" y="32594"/>
                </a:lnTo>
                <a:lnTo>
                  <a:pt x="207169" y="32594"/>
                </a:lnTo>
                <a:lnTo>
                  <a:pt x="207169" y="31533"/>
                </a:lnTo>
                <a:close/>
                <a:moveTo>
                  <a:pt x="82767" y="31924"/>
                </a:moveTo>
                <a:lnTo>
                  <a:pt x="82934" y="31980"/>
                </a:lnTo>
                <a:lnTo>
                  <a:pt x="83214" y="32203"/>
                </a:lnTo>
                <a:lnTo>
                  <a:pt x="83437" y="32482"/>
                </a:lnTo>
                <a:lnTo>
                  <a:pt x="83493" y="32650"/>
                </a:lnTo>
                <a:lnTo>
                  <a:pt x="83493" y="32817"/>
                </a:lnTo>
                <a:lnTo>
                  <a:pt x="83493" y="32984"/>
                </a:lnTo>
                <a:lnTo>
                  <a:pt x="83437" y="33152"/>
                </a:lnTo>
                <a:lnTo>
                  <a:pt x="83214" y="33431"/>
                </a:lnTo>
                <a:lnTo>
                  <a:pt x="82934" y="33654"/>
                </a:lnTo>
                <a:lnTo>
                  <a:pt x="82767" y="33710"/>
                </a:lnTo>
                <a:lnTo>
                  <a:pt x="82432" y="33710"/>
                </a:lnTo>
                <a:lnTo>
                  <a:pt x="82265" y="33654"/>
                </a:lnTo>
                <a:lnTo>
                  <a:pt x="81986" y="33431"/>
                </a:lnTo>
                <a:lnTo>
                  <a:pt x="81762" y="33152"/>
                </a:lnTo>
                <a:lnTo>
                  <a:pt x="81707" y="32984"/>
                </a:lnTo>
                <a:lnTo>
                  <a:pt x="81707" y="32817"/>
                </a:lnTo>
                <a:lnTo>
                  <a:pt x="81707" y="32650"/>
                </a:lnTo>
                <a:lnTo>
                  <a:pt x="81762" y="32482"/>
                </a:lnTo>
                <a:lnTo>
                  <a:pt x="81986" y="32203"/>
                </a:lnTo>
                <a:lnTo>
                  <a:pt x="82265" y="31980"/>
                </a:lnTo>
                <a:lnTo>
                  <a:pt x="82432" y="31924"/>
                </a:lnTo>
                <a:close/>
                <a:moveTo>
                  <a:pt x="109835" y="11609"/>
                </a:moveTo>
                <a:lnTo>
                  <a:pt x="109835" y="34603"/>
                </a:lnTo>
                <a:lnTo>
                  <a:pt x="109165" y="34603"/>
                </a:lnTo>
                <a:lnTo>
                  <a:pt x="109165" y="11609"/>
                </a:lnTo>
                <a:close/>
                <a:moveTo>
                  <a:pt x="112068" y="11609"/>
                </a:moveTo>
                <a:lnTo>
                  <a:pt x="112068" y="34603"/>
                </a:lnTo>
                <a:lnTo>
                  <a:pt x="111398" y="34603"/>
                </a:lnTo>
                <a:lnTo>
                  <a:pt x="111398" y="11609"/>
                </a:lnTo>
                <a:close/>
                <a:moveTo>
                  <a:pt x="114300" y="11609"/>
                </a:moveTo>
                <a:lnTo>
                  <a:pt x="114300" y="34603"/>
                </a:lnTo>
                <a:lnTo>
                  <a:pt x="113630" y="34603"/>
                </a:lnTo>
                <a:lnTo>
                  <a:pt x="113630" y="11609"/>
                </a:lnTo>
                <a:close/>
                <a:moveTo>
                  <a:pt x="116532" y="11609"/>
                </a:moveTo>
                <a:lnTo>
                  <a:pt x="116532" y="34603"/>
                </a:lnTo>
                <a:lnTo>
                  <a:pt x="115863" y="34603"/>
                </a:lnTo>
                <a:lnTo>
                  <a:pt x="115863" y="11609"/>
                </a:lnTo>
                <a:close/>
                <a:moveTo>
                  <a:pt x="45318" y="34491"/>
                </a:moveTo>
                <a:lnTo>
                  <a:pt x="45318" y="35496"/>
                </a:lnTo>
                <a:lnTo>
                  <a:pt x="40853" y="35496"/>
                </a:lnTo>
                <a:lnTo>
                  <a:pt x="40853" y="34491"/>
                </a:lnTo>
                <a:close/>
                <a:moveTo>
                  <a:pt x="112291" y="1"/>
                </a:moveTo>
                <a:lnTo>
                  <a:pt x="112291" y="3572"/>
                </a:lnTo>
                <a:lnTo>
                  <a:pt x="110058" y="3572"/>
                </a:lnTo>
                <a:lnTo>
                  <a:pt x="110058" y="5582"/>
                </a:lnTo>
                <a:lnTo>
                  <a:pt x="108272" y="5582"/>
                </a:lnTo>
                <a:lnTo>
                  <a:pt x="108272" y="8707"/>
                </a:lnTo>
                <a:lnTo>
                  <a:pt x="105817" y="8707"/>
                </a:lnTo>
                <a:lnTo>
                  <a:pt x="105817" y="32817"/>
                </a:lnTo>
                <a:lnTo>
                  <a:pt x="102468" y="32817"/>
                </a:lnTo>
                <a:lnTo>
                  <a:pt x="102468" y="19869"/>
                </a:lnTo>
                <a:lnTo>
                  <a:pt x="90413" y="19869"/>
                </a:lnTo>
                <a:lnTo>
                  <a:pt x="90413" y="30585"/>
                </a:lnTo>
                <a:lnTo>
                  <a:pt x="85279" y="32817"/>
                </a:lnTo>
                <a:lnTo>
                  <a:pt x="85279" y="26343"/>
                </a:lnTo>
                <a:lnTo>
                  <a:pt x="80144" y="26343"/>
                </a:lnTo>
                <a:lnTo>
                  <a:pt x="80144" y="32817"/>
                </a:lnTo>
                <a:lnTo>
                  <a:pt x="75456" y="32817"/>
                </a:lnTo>
                <a:lnTo>
                  <a:pt x="75456" y="28129"/>
                </a:lnTo>
                <a:lnTo>
                  <a:pt x="71661" y="28129"/>
                </a:lnTo>
                <a:lnTo>
                  <a:pt x="71661" y="14734"/>
                </a:lnTo>
                <a:lnTo>
                  <a:pt x="59159" y="16967"/>
                </a:lnTo>
                <a:lnTo>
                  <a:pt x="59159" y="28129"/>
                </a:lnTo>
                <a:lnTo>
                  <a:pt x="53355" y="28129"/>
                </a:lnTo>
                <a:lnTo>
                  <a:pt x="53355" y="32817"/>
                </a:lnTo>
                <a:lnTo>
                  <a:pt x="47997" y="32817"/>
                </a:lnTo>
                <a:lnTo>
                  <a:pt x="47997" y="17413"/>
                </a:lnTo>
                <a:lnTo>
                  <a:pt x="43979" y="17413"/>
                </a:lnTo>
                <a:lnTo>
                  <a:pt x="43979" y="8707"/>
                </a:lnTo>
                <a:lnTo>
                  <a:pt x="34603" y="8707"/>
                </a:lnTo>
                <a:lnTo>
                  <a:pt x="34603" y="5582"/>
                </a:lnTo>
                <a:lnTo>
                  <a:pt x="30584" y="5582"/>
                </a:lnTo>
                <a:lnTo>
                  <a:pt x="30584" y="8707"/>
                </a:lnTo>
                <a:lnTo>
                  <a:pt x="28352" y="8707"/>
                </a:lnTo>
                <a:lnTo>
                  <a:pt x="28352" y="29022"/>
                </a:lnTo>
                <a:lnTo>
                  <a:pt x="22994" y="29022"/>
                </a:lnTo>
                <a:lnTo>
                  <a:pt x="22994" y="19869"/>
                </a:lnTo>
                <a:lnTo>
                  <a:pt x="21375" y="19869"/>
                </a:lnTo>
                <a:lnTo>
                  <a:pt x="21208" y="19199"/>
                </a:lnTo>
                <a:lnTo>
                  <a:pt x="20985" y="18641"/>
                </a:lnTo>
                <a:lnTo>
                  <a:pt x="20594" y="18083"/>
                </a:lnTo>
                <a:lnTo>
                  <a:pt x="20148" y="17637"/>
                </a:lnTo>
                <a:lnTo>
                  <a:pt x="19645" y="17246"/>
                </a:lnTo>
                <a:lnTo>
                  <a:pt x="19031" y="16967"/>
                </a:lnTo>
                <a:lnTo>
                  <a:pt x="18417" y="16799"/>
                </a:lnTo>
                <a:lnTo>
                  <a:pt x="17748" y="16744"/>
                </a:lnTo>
                <a:lnTo>
                  <a:pt x="17078" y="16799"/>
                </a:lnTo>
                <a:lnTo>
                  <a:pt x="16464" y="16967"/>
                </a:lnTo>
                <a:lnTo>
                  <a:pt x="15850" y="17246"/>
                </a:lnTo>
                <a:lnTo>
                  <a:pt x="15348" y="17637"/>
                </a:lnTo>
                <a:lnTo>
                  <a:pt x="14901" y="18083"/>
                </a:lnTo>
                <a:lnTo>
                  <a:pt x="14511" y="18641"/>
                </a:lnTo>
                <a:lnTo>
                  <a:pt x="14288" y="19199"/>
                </a:lnTo>
                <a:lnTo>
                  <a:pt x="14120" y="19869"/>
                </a:lnTo>
                <a:lnTo>
                  <a:pt x="12502" y="19869"/>
                </a:lnTo>
                <a:lnTo>
                  <a:pt x="12502" y="25004"/>
                </a:lnTo>
                <a:lnTo>
                  <a:pt x="4242" y="27236"/>
                </a:lnTo>
                <a:lnTo>
                  <a:pt x="4242" y="32817"/>
                </a:lnTo>
                <a:lnTo>
                  <a:pt x="0" y="32817"/>
                </a:lnTo>
                <a:lnTo>
                  <a:pt x="0" y="39291"/>
                </a:lnTo>
                <a:lnTo>
                  <a:pt x="285750" y="39291"/>
                </a:lnTo>
                <a:lnTo>
                  <a:pt x="285750" y="29022"/>
                </a:lnTo>
                <a:lnTo>
                  <a:pt x="277490" y="29022"/>
                </a:lnTo>
                <a:lnTo>
                  <a:pt x="277490" y="14734"/>
                </a:lnTo>
                <a:lnTo>
                  <a:pt x="268114" y="14734"/>
                </a:lnTo>
                <a:lnTo>
                  <a:pt x="268114" y="22994"/>
                </a:lnTo>
                <a:lnTo>
                  <a:pt x="259407" y="22994"/>
                </a:lnTo>
                <a:lnTo>
                  <a:pt x="259407" y="19869"/>
                </a:lnTo>
                <a:lnTo>
                  <a:pt x="258514" y="19869"/>
                </a:lnTo>
                <a:lnTo>
                  <a:pt x="258514" y="16744"/>
                </a:lnTo>
                <a:lnTo>
                  <a:pt x="257845" y="16744"/>
                </a:lnTo>
                <a:lnTo>
                  <a:pt x="257845" y="19869"/>
                </a:lnTo>
                <a:lnTo>
                  <a:pt x="257175" y="19869"/>
                </a:lnTo>
                <a:lnTo>
                  <a:pt x="257175" y="22994"/>
                </a:lnTo>
                <a:lnTo>
                  <a:pt x="255389" y="22994"/>
                </a:lnTo>
                <a:lnTo>
                  <a:pt x="255389" y="32817"/>
                </a:lnTo>
                <a:lnTo>
                  <a:pt x="249808" y="32817"/>
                </a:lnTo>
                <a:lnTo>
                  <a:pt x="249808" y="8707"/>
                </a:lnTo>
                <a:lnTo>
                  <a:pt x="246683" y="8707"/>
                </a:lnTo>
                <a:lnTo>
                  <a:pt x="246627" y="8260"/>
                </a:lnTo>
                <a:lnTo>
                  <a:pt x="246571" y="7870"/>
                </a:lnTo>
                <a:lnTo>
                  <a:pt x="246459" y="7423"/>
                </a:lnTo>
                <a:lnTo>
                  <a:pt x="246292" y="7033"/>
                </a:lnTo>
                <a:lnTo>
                  <a:pt x="246125" y="6698"/>
                </a:lnTo>
                <a:lnTo>
                  <a:pt x="245901" y="6307"/>
                </a:lnTo>
                <a:lnTo>
                  <a:pt x="245622" y="6028"/>
                </a:lnTo>
                <a:lnTo>
                  <a:pt x="245343" y="5693"/>
                </a:lnTo>
                <a:lnTo>
                  <a:pt x="245064" y="5414"/>
                </a:lnTo>
                <a:lnTo>
                  <a:pt x="244729" y="5191"/>
                </a:lnTo>
                <a:lnTo>
                  <a:pt x="244394" y="4968"/>
                </a:lnTo>
                <a:lnTo>
                  <a:pt x="244004" y="4800"/>
                </a:lnTo>
                <a:lnTo>
                  <a:pt x="243613" y="4633"/>
                </a:lnTo>
                <a:lnTo>
                  <a:pt x="243167" y="4577"/>
                </a:lnTo>
                <a:lnTo>
                  <a:pt x="242776" y="4465"/>
                </a:lnTo>
                <a:lnTo>
                  <a:pt x="241883" y="4465"/>
                </a:lnTo>
                <a:lnTo>
                  <a:pt x="241492" y="4577"/>
                </a:lnTo>
                <a:lnTo>
                  <a:pt x="241046" y="4633"/>
                </a:lnTo>
                <a:lnTo>
                  <a:pt x="240655" y="4800"/>
                </a:lnTo>
                <a:lnTo>
                  <a:pt x="240264" y="4968"/>
                </a:lnTo>
                <a:lnTo>
                  <a:pt x="239930" y="5191"/>
                </a:lnTo>
                <a:lnTo>
                  <a:pt x="239595" y="5414"/>
                </a:lnTo>
                <a:lnTo>
                  <a:pt x="239316" y="5693"/>
                </a:lnTo>
                <a:lnTo>
                  <a:pt x="239037" y="6028"/>
                </a:lnTo>
                <a:lnTo>
                  <a:pt x="238758" y="6307"/>
                </a:lnTo>
                <a:lnTo>
                  <a:pt x="238534" y="6698"/>
                </a:lnTo>
                <a:lnTo>
                  <a:pt x="238367" y="7033"/>
                </a:lnTo>
                <a:lnTo>
                  <a:pt x="238199" y="7423"/>
                </a:lnTo>
                <a:lnTo>
                  <a:pt x="238088" y="7870"/>
                </a:lnTo>
                <a:lnTo>
                  <a:pt x="238032" y="8260"/>
                </a:lnTo>
                <a:lnTo>
                  <a:pt x="237976" y="8707"/>
                </a:lnTo>
                <a:lnTo>
                  <a:pt x="235074" y="8707"/>
                </a:lnTo>
                <a:lnTo>
                  <a:pt x="235074" y="26120"/>
                </a:lnTo>
                <a:lnTo>
                  <a:pt x="228600" y="32817"/>
                </a:lnTo>
                <a:lnTo>
                  <a:pt x="228600" y="3126"/>
                </a:lnTo>
                <a:lnTo>
                  <a:pt x="221010" y="9823"/>
                </a:lnTo>
                <a:lnTo>
                  <a:pt x="221010" y="25004"/>
                </a:lnTo>
                <a:lnTo>
                  <a:pt x="218554" y="25004"/>
                </a:lnTo>
                <a:lnTo>
                  <a:pt x="218554" y="17413"/>
                </a:lnTo>
                <a:lnTo>
                  <a:pt x="204490" y="17413"/>
                </a:lnTo>
                <a:lnTo>
                  <a:pt x="204490" y="32817"/>
                </a:lnTo>
                <a:lnTo>
                  <a:pt x="197346" y="32817"/>
                </a:lnTo>
                <a:lnTo>
                  <a:pt x="197346" y="14734"/>
                </a:lnTo>
                <a:lnTo>
                  <a:pt x="195114" y="14734"/>
                </a:lnTo>
                <a:lnTo>
                  <a:pt x="195114" y="12279"/>
                </a:lnTo>
                <a:lnTo>
                  <a:pt x="191542" y="12279"/>
                </a:lnTo>
                <a:lnTo>
                  <a:pt x="191542" y="14734"/>
                </a:lnTo>
                <a:lnTo>
                  <a:pt x="185961" y="14734"/>
                </a:lnTo>
                <a:lnTo>
                  <a:pt x="185961" y="32817"/>
                </a:lnTo>
                <a:lnTo>
                  <a:pt x="179487" y="32817"/>
                </a:lnTo>
                <a:lnTo>
                  <a:pt x="179487" y="19869"/>
                </a:lnTo>
                <a:lnTo>
                  <a:pt x="177478" y="19869"/>
                </a:lnTo>
                <a:lnTo>
                  <a:pt x="177478" y="16744"/>
                </a:lnTo>
                <a:lnTo>
                  <a:pt x="176808" y="16744"/>
                </a:lnTo>
                <a:lnTo>
                  <a:pt x="176808" y="19869"/>
                </a:lnTo>
                <a:lnTo>
                  <a:pt x="174799" y="19869"/>
                </a:lnTo>
                <a:lnTo>
                  <a:pt x="174799" y="32817"/>
                </a:lnTo>
                <a:lnTo>
                  <a:pt x="168548" y="30585"/>
                </a:lnTo>
                <a:lnTo>
                  <a:pt x="168548" y="22994"/>
                </a:lnTo>
                <a:lnTo>
                  <a:pt x="165422" y="22994"/>
                </a:lnTo>
                <a:lnTo>
                  <a:pt x="165422" y="15404"/>
                </a:lnTo>
                <a:lnTo>
                  <a:pt x="155600" y="15404"/>
                </a:lnTo>
                <a:lnTo>
                  <a:pt x="155600" y="22994"/>
                </a:lnTo>
                <a:lnTo>
                  <a:pt x="147117" y="22994"/>
                </a:lnTo>
                <a:lnTo>
                  <a:pt x="147117" y="19199"/>
                </a:lnTo>
                <a:lnTo>
                  <a:pt x="134615" y="14734"/>
                </a:lnTo>
                <a:lnTo>
                  <a:pt x="134615" y="27236"/>
                </a:lnTo>
                <a:lnTo>
                  <a:pt x="126132" y="27236"/>
                </a:lnTo>
                <a:lnTo>
                  <a:pt x="126132" y="17413"/>
                </a:lnTo>
                <a:lnTo>
                  <a:pt x="119658" y="17413"/>
                </a:lnTo>
                <a:lnTo>
                  <a:pt x="119658" y="8707"/>
                </a:lnTo>
                <a:lnTo>
                  <a:pt x="116756" y="8707"/>
                </a:lnTo>
                <a:lnTo>
                  <a:pt x="116756" y="5582"/>
                </a:lnTo>
                <a:lnTo>
                  <a:pt x="114970" y="5582"/>
                </a:lnTo>
                <a:lnTo>
                  <a:pt x="114970" y="3572"/>
                </a:lnTo>
                <a:lnTo>
                  <a:pt x="112961" y="3572"/>
                </a:lnTo>
                <a:lnTo>
                  <a:pt x="112961" y="1"/>
                </a:lnTo>
                <a:close/>
              </a:path>
            </a:pathLst>
          </a:custGeom>
          <a:gradFill>
            <a:gsLst>
              <a:gs pos="0">
                <a:srgbClr val="FFFFFF"/>
              </a:gs>
              <a:gs pos="40000">
                <a:srgbClr val="FFFFFF"/>
              </a:gs>
              <a:gs pos="100000">
                <a:srgbClr val="FFF2CC"/>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13"/>
          <p:cNvSpPr txBox="1"/>
          <p:nvPr>
            <p:ph idx="12" type="sldNum"/>
          </p:nvPr>
        </p:nvSpPr>
        <p:spPr>
          <a:xfrm>
            <a:off x="8540298" y="1"/>
            <a:ext cx="548700" cy="393600"/>
          </a:xfrm>
          <a:prstGeom prst="rect">
            <a:avLst/>
          </a:prstGeom>
          <a:noFill/>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Day - No city">
  <p:cSld name="BLANK_2">
    <p:spTree>
      <p:nvGrpSpPr>
        <p:cNvPr id="225" name="Shape 225"/>
        <p:cNvGrpSpPr/>
        <p:nvPr/>
      </p:nvGrpSpPr>
      <p:grpSpPr>
        <a:xfrm>
          <a:off x="0" y="0"/>
          <a:ext cx="0" cy="0"/>
          <a:chOff x="0" y="0"/>
          <a:chExt cx="0" cy="0"/>
        </a:xfrm>
      </p:grpSpPr>
      <p:sp>
        <p:nvSpPr>
          <p:cNvPr id="226" name="Google Shape;226;p14"/>
          <p:cNvSpPr/>
          <p:nvPr/>
        </p:nvSpPr>
        <p:spPr>
          <a:xfrm>
            <a:off x="532100" y="441174"/>
            <a:ext cx="1452007" cy="572718"/>
          </a:xfrm>
          <a:custGeom>
            <a:rect b="b" l="l" r="r" t="t"/>
            <a:pathLst>
              <a:path extrusionOk="0" h="22102" w="56035">
                <a:moveTo>
                  <a:pt x="25897" y="0"/>
                </a:moveTo>
                <a:lnTo>
                  <a:pt x="24502" y="56"/>
                </a:lnTo>
                <a:lnTo>
                  <a:pt x="23162" y="224"/>
                </a:lnTo>
                <a:lnTo>
                  <a:pt x="21879" y="503"/>
                </a:lnTo>
                <a:lnTo>
                  <a:pt x="20595" y="893"/>
                </a:lnTo>
                <a:lnTo>
                  <a:pt x="19367" y="1396"/>
                </a:lnTo>
                <a:lnTo>
                  <a:pt x="18195" y="1954"/>
                </a:lnTo>
                <a:lnTo>
                  <a:pt x="17135" y="2679"/>
                </a:lnTo>
                <a:lnTo>
                  <a:pt x="16074" y="3405"/>
                </a:lnTo>
                <a:lnTo>
                  <a:pt x="15070" y="4242"/>
                </a:lnTo>
                <a:lnTo>
                  <a:pt x="14177" y="5191"/>
                </a:lnTo>
                <a:lnTo>
                  <a:pt x="13340" y="6140"/>
                </a:lnTo>
                <a:lnTo>
                  <a:pt x="12614" y="7200"/>
                </a:lnTo>
                <a:lnTo>
                  <a:pt x="11944" y="8316"/>
                </a:lnTo>
                <a:lnTo>
                  <a:pt x="11386" y="9488"/>
                </a:lnTo>
                <a:lnTo>
                  <a:pt x="10884" y="10716"/>
                </a:lnTo>
                <a:lnTo>
                  <a:pt x="10493" y="12000"/>
                </a:lnTo>
                <a:lnTo>
                  <a:pt x="9935" y="11832"/>
                </a:lnTo>
                <a:lnTo>
                  <a:pt x="9321" y="11721"/>
                </a:lnTo>
                <a:lnTo>
                  <a:pt x="8707" y="11609"/>
                </a:lnTo>
                <a:lnTo>
                  <a:pt x="8038" y="11609"/>
                </a:lnTo>
                <a:lnTo>
                  <a:pt x="7200" y="11665"/>
                </a:lnTo>
                <a:lnTo>
                  <a:pt x="6419" y="11776"/>
                </a:lnTo>
                <a:lnTo>
                  <a:pt x="5638" y="11944"/>
                </a:lnTo>
                <a:lnTo>
                  <a:pt x="4912" y="12223"/>
                </a:lnTo>
                <a:lnTo>
                  <a:pt x="4187" y="12558"/>
                </a:lnTo>
                <a:lnTo>
                  <a:pt x="3517" y="13004"/>
                </a:lnTo>
                <a:lnTo>
                  <a:pt x="2903" y="13451"/>
                </a:lnTo>
                <a:lnTo>
                  <a:pt x="2345" y="13953"/>
                </a:lnTo>
                <a:lnTo>
                  <a:pt x="1843" y="14511"/>
                </a:lnTo>
                <a:lnTo>
                  <a:pt x="1396" y="15125"/>
                </a:lnTo>
                <a:lnTo>
                  <a:pt x="950" y="15795"/>
                </a:lnTo>
                <a:lnTo>
                  <a:pt x="615" y="16520"/>
                </a:lnTo>
                <a:lnTo>
                  <a:pt x="336" y="17246"/>
                </a:lnTo>
                <a:lnTo>
                  <a:pt x="168" y="18027"/>
                </a:lnTo>
                <a:lnTo>
                  <a:pt x="57" y="18809"/>
                </a:lnTo>
                <a:lnTo>
                  <a:pt x="1" y="19646"/>
                </a:lnTo>
                <a:lnTo>
                  <a:pt x="1" y="20260"/>
                </a:lnTo>
                <a:lnTo>
                  <a:pt x="112" y="20929"/>
                </a:lnTo>
                <a:lnTo>
                  <a:pt x="224" y="21487"/>
                </a:lnTo>
                <a:lnTo>
                  <a:pt x="391" y="22101"/>
                </a:lnTo>
                <a:lnTo>
                  <a:pt x="56035" y="22101"/>
                </a:lnTo>
                <a:lnTo>
                  <a:pt x="56035" y="21878"/>
                </a:lnTo>
                <a:lnTo>
                  <a:pt x="56035" y="21432"/>
                </a:lnTo>
                <a:lnTo>
                  <a:pt x="55923" y="21041"/>
                </a:lnTo>
                <a:lnTo>
                  <a:pt x="55867" y="20594"/>
                </a:lnTo>
                <a:lnTo>
                  <a:pt x="55700" y="20204"/>
                </a:lnTo>
                <a:lnTo>
                  <a:pt x="55532" y="19869"/>
                </a:lnTo>
                <a:lnTo>
                  <a:pt x="55309" y="19534"/>
                </a:lnTo>
                <a:lnTo>
                  <a:pt x="55086" y="19199"/>
                </a:lnTo>
                <a:lnTo>
                  <a:pt x="54807" y="18864"/>
                </a:lnTo>
                <a:lnTo>
                  <a:pt x="54472" y="18585"/>
                </a:lnTo>
                <a:lnTo>
                  <a:pt x="54137" y="18362"/>
                </a:lnTo>
                <a:lnTo>
                  <a:pt x="53802" y="18139"/>
                </a:lnTo>
                <a:lnTo>
                  <a:pt x="53467" y="17971"/>
                </a:lnTo>
                <a:lnTo>
                  <a:pt x="53077" y="17804"/>
                </a:lnTo>
                <a:lnTo>
                  <a:pt x="52630" y="17748"/>
                </a:lnTo>
                <a:lnTo>
                  <a:pt x="52239" y="17636"/>
                </a:lnTo>
                <a:lnTo>
                  <a:pt x="51793" y="17636"/>
                </a:lnTo>
                <a:lnTo>
                  <a:pt x="51123" y="17692"/>
                </a:lnTo>
                <a:lnTo>
                  <a:pt x="50509" y="17804"/>
                </a:lnTo>
                <a:lnTo>
                  <a:pt x="49951" y="18027"/>
                </a:lnTo>
                <a:lnTo>
                  <a:pt x="49449" y="18362"/>
                </a:lnTo>
                <a:lnTo>
                  <a:pt x="49170" y="17804"/>
                </a:lnTo>
                <a:lnTo>
                  <a:pt x="48835" y="17302"/>
                </a:lnTo>
                <a:lnTo>
                  <a:pt x="48500" y="16799"/>
                </a:lnTo>
                <a:lnTo>
                  <a:pt x="48110" y="16353"/>
                </a:lnTo>
                <a:lnTo>
                  <a:pt x="47719" y="15906"/>
                </a:lnTo>
                <a:lnTo>
                  <a:pt x="47272" y="15516"/>
                </a:lnTo>
                <a:lnTo>
                  <a:pt x="46826" y="15125"/>
                </a:lnTo>
                <a:lnTo>
                  <a:pt x="46324" y="14790"/>
                </a:lnTo>
                <a:lnTo>
                  <a:pt x="45821" y="14455"/>
                </a:lnTo>
                <a:lnTo>
                  <a:pt x="45263" y="14176"/>
                </a:lnTo>
                <a:lnTo>
                  <a:pt x="44705" y="13953"/>
                </a:lnTo>
                <a:lnTo>
                  <a:pt x="44091" y="13786"/>
                </a:lnTo>
                <a:lnTo>
                  <a:pt x="43533" y="13618"/>
                </a:lnTo>
                <a:lnTo>
                  <a:pt x="42919" y="13507"/>
                </a:lnTo>
                <a:lnTo>
                  <a:pt x="42249" y="13395"/>
                </a:lnTo>
                <a:lnTo>
                  <a:pt x="41580" y="13395"/>
                </a:lnTo>
                <a:lnTo>
                  <a:pt x="41301" y="12000"/>
                </a:lnTo>
                <a:lnTo>
                  <a:pt x="40854" y="10660"/>
                </a:lnTo>
                <a:lnTo>
                  <a:pt x="40352" y="9321"/>
                </a:lnTo>
                <a:lnTo>
                  <a:pt x="39738" y="8093"/>
                </a:lnTo>
                <a:lnTo>
                  <a:pt x="39012" y="6921"/>
                </a:lnTo>
                <a:lnTo>
                  <a:pt x="38175" y="5805"/>
                </a:lnTo>
                <a:lnTo>
                  <a:pt x="37282" y="4800"/>
                </a:lnTo>
                <a:lnTo>
                  <a:pt x="36278" y="3851"/>
                </a:lnTo>
                <a:lnTo>
                  <a:pt x="35161" y="3014"/>
                </a:lnTo>
                <a:lnTo>
                  <a:pt x="34045" y="2233"/>
                </a:lnTo>
                <a:lnTo>
                  <a:pt x="32817" y="1563"/>
                </a:lnTo>
                <a:lnTo>
                  <a:pt x="31534" y="1005"/>
                </a:lnTo>
                <a:lnTo>
                  <a:pt x="30194" y="614"/>
                </a:lnTo>
                <a:lnTo>
                  <a:pt x="28799" y="279"/>
                </a:lnTo>
                <a:lnTo>
                  <a:pt x="27348" y="56"/>
                </a:lnTo>
                <a:lnTo>
                  <a:pt x="26622" y="0"/>
                </a:lnTo>
                <a:close/>
              </a:path>
            </a:pathLst>
          </a:custGeom>
          <a:gradFill>
            <a:gsLst>
              <a:gs pos="0">
                <a:srgbClr val="FFFFFF">
                  <a:alpha val="52549"/>
                  <a:alpha val="52690"/>
                </a:srgbClr>
              </a:gs>
              <a:gs pos="100000">
                <a:srgbClr val="FFFFFF">
                  <a:alpha val="74901"/>
                  <a:alpha val="5269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4"/>
          <p:cNvSpPr/>
          <p:nvPr/>
        </p:nvSpPr>
        <p:spPr>
          <a:xfrm flipH="1">
            <a:off x="8211627" y="884250"/>
            <a:ext cx="1008573" cy="393594"/>
          </a:xfrm>
          <a:custGeom>
            <a:rect b="b" l="l" r="r" t="t"/>
            <a:pathLst>
              <a:path extrusionOk="0" h="12503" w="32036">
                <a:moveTo>
                  <a:pt x="16297" y="1"/>
                </a:moveTo>
                <a:lnTo>
                  <a:pt x="15460" y="56"/>
                </a:lnTo>
                <a:lnTo>
                  <a:pt x="14679" y="168"/>
                </a:lnTo>
                <a:lnTo>
                  <a:pt x="13897" y="336"/>
                </a:lnTo>
                <a:lnTo>
                  <a:pt x="13172" y="615"/>
                </a:lnTo>
                <a:lnTo>
                  <a:pt x="12446" y="894"/>
                </a:lnTo>
                <a:lnTo>
                  <a:pt x="11777" y="1284"/>
                </a:lnTo>
                <a:lnTo>
                  <a:pt x="11163" y="1731"/>
                </a:lnTo>
                <a:lnTo>
                  <a:pt x="10549" y="2233"/>
                </a:lnTo>
                <a:lnTo>
                  <a:pt x="9991" y="2735"/>
                </a:lnTo>
                <a:lnTo>
                  <a:pt x="9488" y="3349"/>
                </a:lnTo>
                <a:lnTo>
                  <a:pt x="9042" y="3963"/>
                </a:lnTo>
                <a:lnTo>
                  <a:pt x="8651" y="4633"/>
                </a:lnTo>
                <a:lnTo>
                  <a:pt x="8372" y="5358"/>
                </a:lnTo>
                <a:lnTo>
                  <a:pt x="8093" y="6084"/>
                </a:lnTo>
                <a:lnTo>
                  <a:pt x="7870" y="6865"/>
                </a:lnTo>
                <a:lnTo>
                  <a:pt x="7758" y="7647"/>
                </a:lnTo>
                <a:lnTo>
                  <a:pt x="7144" y="7368"/>
                </a:lnTo>
                <a:lnTo>
                  <a:pt x="6530" y="7089"/>
                </a:lnTo>
                <a:lnTo>
                  <a:pt x="5861" y="6977"/>
                </a:lnTo>
                <a:lnTo>
                  <a:pt x="5135" y="6921"/>
                </a:lnTo>
                <a:lnTo>
                  <a:pt x="4577" y="6921"/>
                </a:lnTo>
                <a:lnTo>
                  <a:pt x="4075" y="7033"/>
                </a:lnTo>
                <a:lnTo>
                  <a:pt x="3572" y="7144"/>
                </a:lnTo>
                <a:lnTo>
                  <a:pt x="3126" y="7312"/>
                </a:lnTo>
                <a:lnTo>
                  <a:pt x="2679" y="7535"/>
                </a:lnTo>
                <a:lnTo>
                  <a:pt x="2233" y="7814"/>
                </a:lnTo>
                <a:lnTo>
                  <a:pt x="1842" y="8093"/>
                </a:lnTo>
                <a:lnTo>
                  <a:pt x="1507" y="8428"/>
                </a:lnTo>
                <a:lnTo>
                  <a:pt x="1173" y="8763"/>
                </a:lnTo>
                <a:lnTo>
                  <a:pt x="894" y="9154"/>
                </a:lnTo>
                <a:lnTo>
                  <a:pt x="615" y="9600"/>
                </a:lnTo>
                <a:lnTo>
                  <a:pt x="391" y="10047"/>
                </a:lnTo>
                <a:lnTo>
                  <a:pt x="224" y="10493"/>
                </a:lnTo>
                <a:lnTo>
                  <a:pt x="112" y="10995"/>
                </a:lnTo>
                <a:lnTo>
                  <a:pt x="1" y="11498"/>
                </a:lnTo>
                <a:lnTo>
                  <a:pt x="1" y="12056"/>
                </a:lnTo>
                <a:lnTo>
                  <a:pt x="1" y="12502"/>
                </a:lnTo>
                <a:lnTo>
                  <a:pt x="31868" y="12502"/>
                </a:lnTo>
                <a:lnTo>
                  <a:pt x="32036" y="11832"/>
                </a:lnTo>
                <a:lnTo>
                  <a:pt x="32036" y="11107"/>
                </a:lnTo>
                <a:lnTo>
                  <a:pt x="32036" y="10493"/>
                </a:lnTo>
                <a:lnTo>
                  <a:pt x="31924" y="9879"/>
                </a:lnTo>
                <a:lnTo>
                  <a:pt x="31757" y="9321"/>
                </a:lnTo>
                <a:lnTo>
                  <a:pt x="31589" y="8763"/>
                </a:lnTo>
                <a:lnTo>
                  <a:pt x="31310" y="8205"/>
                </a:lnTo>
                <a:lnTo>
                  <a:pt x="31031" y="7702"/>
                </a:lnTo>
                <a:lnTo>
                  <a:pt x="30696" y="7256"/>
                </a:lnTo>
                <a:lnTo>
                  <a:pt x="30306" y="6810"/>
                </a:lnTo>
                <a:lnTo>
                  <a:pt x="29859" y="6419"/>
                </a:lnTo>
                <a:lnTo>
                  <a:pt x="29357" y="6084"/>
                </a:lnTo>
                <a:lnTo>
                  <a:pt x="28910" y="5805"/>
                </a:lnTo>
                <a:lnTo>
                  <a:pt x="28352" y="5526"/>
                </a:lnTo>
                <a:lnTo>
                  <a:pt x="27794" y="5303"/>
                </a:lnTo>
                <a:lnTo>
                  <a:pt x="27236" y="5191"/>
                </a:lnTo>
                <a:lnTo>
                  <a:pt x="26622" y="5079"/>
                </a:lnTo>
                <a:lnTo>
                  <a:pt x="25562" y="5079"/>
                </a:lnTo>
                <a:lnTo>
                  <a:pt x="25115" y="5135"/>
                </a:lnTo>
                <a:lnTo>
                  <a:pt x="24222" y="5303"/>
                </a:lnTo>
                <a:lnTo>
                  <a:pt x="23943" y="4745"/>
                </a:lnTo>
                <a:lnTo>
                  <a:pt x="23664" y="4186"/>
                </a:lnTo>
                <a:lnTo>
                  <a:pt x="23329" y="3684"/>
                </a:lnTo>
                <a:lnTo>
                  <a:pt x="22939" y="3182"/>
                </a:lnTo>
                <a:lnTo>
                  <a:pt x="22548" y="2680"/>
                </a:lnTo>
                <a:lnTo>
                  <a:pt x="22102" y="2289"/>
                </a:lnTo>
                <a:lnTo>
                  <a:pt x="21599" y="1842"/>
                </a:lnTo>
                <a:lnTo>
                  <a:pt x="21097" y="1508"/>
                </a:lnTo>
                <a:lnTo>
                  <a:pt x="20595" y="1173"/>
                </a:lnTo>
                <a:lnTo>
                  <a:pt x="20037" y="838"/>
                </a:lnTo>
                <a:lnTo>
                  <a:pt x="19478" y="615"/>
                </a:lnTo>
                <a:lnTo>
                  <a:pt x="18865" y="391"/>
                </a:lnTo>
                <a:lnTo>
                  <a:pt x="18251" y="224"/>
                </a:lnTo>
                <a:lnTo>
                  <a:pt x="17637" y="112"/>
                </a:lnTo>
                <a:lnTo>
                  <a:pt x="16967" y="1"/>
                </a:lnTo>
                <a:close/>
              </a:path>
            </a:pathLst>
          </a:custGeom>
          <a:gradFill>
            <a:gsLst>
              <a:gs pos="0">
                <a:srgbClr val="FFFFFF">
                  <a:alpha val="52549"/>
                  <a:alpha val="52690"/>
                </a:srgbClr>
              </a:gs>
              <a:gs pos="100000">
                <a:srgbClr val="FFFFFF">
                  <a:alpha val="74901"/>
                  <a:alpha val="5269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14"/>
          <p:cNvSpPr/>
          <p:nvPr/>
        </p:nvSpPr>
        <p:spPr>
          <a:xfrm>
            <a:off x="7261900" y="364975"/>
            <a:ext cx="1693944" cy="607166"/>
          </a:xfrm>
          <a:custGeom>
            <a:rect b="b" l="l" r="r" t="t"/>
            <a:pathLst>
              <a:path extrusionOk="0" h="26566" w="74117">
                <a:moveTo>
                  <a:pt x="43979" y="0"/>
                </a:moveTo>
                <a:lnTo>
                  <a:pt x="42472" y="56"/>
                </a:lnTo>
                <a:lnTo>
                  <a:pt x="41021" y="279"/>
                </a:lnTo>
                <a:lnTo>
                  <a:pt x="39570" y="558"/>
                </a:lnTo>
                <a:lnTo>
                  <a:pt x="38175" y="1005"/>
                </a:lnTo>
                <a:lnTo>
                  <a:pt x="36835" y="1507"/>
                </a:lnTo>
                <a:lnTo>
                  <a:pt x="35551" y="2177"/>
                </a:lnTo>
                <a:lnTo>
                  <a:pt x="34324" y="2902"/>
                </a:lnTo>
                <a:lnTo>
                  <a:pt x="33207" y="3739"/>
                </a:lnTo>
                <a:lnTo>
                  <a:pt x="32147" y="4632"/>
                </a:lnTo>
                <a:lnTo>
                  <a:pt x="31142" y="5637"/>
                </a:lnTo>
                <a:lnTo>
                  <a:pt x="30194" y="6753"/>
                </a:lnTo>
                <a:lnTo>
                  <a:pt x="29412" y="7869"/>
                </a:lnTo>
                <a:lnTo>
                  <a:pt x="28687" y="9097"/>
                </a:lnTo>
                <a:lnTo>
                  <a:pt x="28017" y="10381"/>
                </a:lnTo>
                <a:lnTo>
                  <a:pt x="27515" y="11720"/>
                </a:lnTo>
                <a:lnTo>
                  <a:pt x="27124" y="13115"/>
                </a:lnTo>
                <a:lnTo>
                  <a:pt x="26287" y="12557"/>
                </a:lnTo>
                <a:lnTo>
                  <a:pt x="25450" y="11999"/>
                </a:lnTo>
                <a:lnTo>
                  <a:pt x="24557" y="11553"/>
                </a:lnTo>
                <a:lnTo>
                  <a:pt x="23608" y="11218"/>
                </a:lnTo>
                <a:lnTo>
                  <a:pt x="22659" y="10883"/>
                </a:lnTo>
                <a:lnTo>
                  <a:pt x="21655" y="10660"/>
                </a:lnTo>
                <a:lnTo>
                  <a:pt x="20594" y="10548"/>
                </a:lnTo>
                <a:lnTo>
                  <a:pt x="19534" y="10492"/>
                </a:lnTo>
                <a:lnTo>
                  <a:pt x="18418" y="10548"/>
                </a:lnTo>
                <a:lnTo>
                  <a:pt x="17301" y="10716"/>
                </a:lnTo>
                <a:lnTo>
                  <a:pt x="16241" y="10939"/>
                </a:lnTo>
                <a:lnTo>
                  <a:pt x="15236" y="11274"/>
                </a:lnTo>
                <a:lnTo>
                  <a:pt x="14232" y="11720"/>
                </a:lnTo>
                <a:lnTo>
                  <a:pt x="13339" y="12222"/>
                </a:lnTo>
                <a:lnTo>
                  <a:pt x="12446" y="12781"/>
                </a:lnTo>
                <a:lnTo>
                  <a:pt x="11609" y="13450"/>
                </a:lnTo>
                <a:lnTo>
                  <a:pt x="10827" y="14176"/>
                </a:lnTo>
                <a:lnTo>
                  <a:pt x="10158" y="14957"/>
                </a:lnTo>
                <a:lnTo>
                  <a:pt x="9488" y="15794"/>
                </a:lnTo>
                <a:lnTo>
                  <a:pt x="8930" y="16687"/>
                </a:lnTo>
                <a:lnTo>
                  <a:pt x="8428" y="17636"/>
                </a:lnTo>
                <a:lnTo>
                  <a:pt x="8037" y="18641"/>
                </a:lnTo>
                <a:lnTo>
                  <a:pt x="7758" y="19645"/>
                </a:lnTo>
                <a:lnTo>
                  <a:pt x="7535" y="20706"/>
                </a:lnTo>
                <a:lnTo>
                  <a:pt x="6809" y="20594"/>
                </a:lnTo>
                <a:lnTo>
                  <a:pt x="6028" y="20538"/>
                </a:lnTo>
                <a:lnTo>
                  <a:pt x="5414" y="20594"/>
                </a:lnTo>
                <a:lnTo>
                  <a:pt x="4800" y="20650"/>
                </a:lnTo>
                <a:lnTo>
                  <a:pt x="4242" y="20817"/>
                </a:lnTo>
                <a:lnTo>
                  <a:pt x="3684" y="20985"/>
                </a:lnTo>
                <a:lnTo>
                  <a:pt x="3181" y="21264"/>
                </a:lnTo>
                <a:lnTo>
                  <a:pt x="2679" y="21543"/>
                </a:lnTo>
                <a:lnTo>
                  <a:pt x="2177" y="21933"/>
                </a:lnTo>
                <a:lnTo>
                  <a:pt x="1786" y="22324"/>
                </a:lnTo>
                <a:lnTo>
                  <a:pt x="1395" y="22715"/>
                </a:lnTo>
                <a:lnTo>
                  <a:pt x="1005" y="23217"/>
                </a:lnTo>
                <a:lnTo>
                  <a:pt x="726" y="23719"/>
                </a:lnTo>
                <a:lnTo>
                  <a:pt x="447" y="24222"/>
                </a:lnTo>
                <a:lnTo>
                  <a:pt x="279" y="24780"/>
                </a:lnTo>
                <a:lnTo>
                  <a:pt x="112" y="25338"/>
                </a:lnTo>
                <a:lnTo>
                  <a:pt x="56" y="25952"/>
                </a:lnTo>
                <a:lnTo>
                  <a:pt x="0" y="26566"/>
                </a:lnTo>
                <a:lnTo>
                  <a:pt x="73782" y="26566"/>
                </a:lnTo>
                <a:lnTo>
                  <a:pt x="73949" y="25896"/>
                </a:lnTo>
                <a:lnTo>
                  <a:pt x="74005" y="25226"/>
                </a:lnTo>
                <a:lnTo>
                  <a:pt x="74117" y="24557"/>
                </a:lnTo>
                <a:lnTo>
                  <a:pt x="74117" y="23887"/>
                </a:lnTo>
                <a:lnTo>
                  <a:pt x="74061" y="22771"/>
                </a:lnTo>
                <a:lnTo>
                  <a:pt x="73893" y="21654"/>
                </a:lnTo>
                <a:lnTo>
                  <a:pt x="73614" y="20650"/>
                </a:lnTo>
                <a:lnTo>
                  <a:pt x="73279" y="19645"/>
                </a:lnTo>
                <a:lnTo>
                  <a:pt x="72777" y="18696"/>
                </a:lnTo>
                <a:lnTo>
                  <a:pt x="72275" y="17748"/>
                </a:lnTo>
                <a:lnTo>
                  <a:pt x="71605" y="16911"/>
                </a:lnTo>
                <a:lnTo>
                  <a:pt x="70935" y="16129"/>
                </a:lnTo>
                <a:lnTo>
                  <a:pt x="70154" y="15459"/>
                </a:lnTo>
                <a:lnTo>
                  <a:pt x="69317" y="14790"/>
                </a:lnTo>
                <a:lnTo>
                  <a:pt x="68368" y="14287"/>
                </a:lnTo>
                <a:lnTo>
                  <a:pt x="67419" y="13785"/>
                </a:lnTo>
                <a:lnTo>
                  <a:pt x="66415" y="13450"/>
                </a:lnTo>
                <a:lnTo>
                  <a:pt x="65410" y="13171"/>
                </a:lnTo>
                <a:lnTo>
                  <a:pt x="64294" y="13004"/>
                </a:lnTo>
                <a:lnTo>
                  <a:pt x="63178" y="12948"/>
                </a:lnTo>
                <a:lnTo>
                  <a:pt x="62006" y="13004"/>
                </a:lnTo>
                <a:lnTo>
                  <a:pt x="60889" y="13171"/>
                </a:lnTo>
                <a:lnTo>
                  <a:pt x="60443" y="11776"/>
                </a:lnTo>
                <a:lnTo>
                  <a:pt x="59941" y="10437"/>
                </a:lnTo>
                <a:lnTo>
                  <a:pt x="59327" y="9153"/>
                </a:lnTo>
                <a:lnTo>
                  <a:pt x="58601" y="7925"/>
                </a:lnTo>
                <a:lnTo>
                  <a:pt x="57764" y="6753"/>
                </a:lnTo>
                <a:lnTo>
                  <a:pt x="56871" y="5693"/>
                </a:lnTo>
                <a:lnTo>
                  <a:pt x="55866" y="4688"/>
                </a:lnTo>
                <a:lnTo>
                  <a:pt x="54806" y="3739"/>
                </a:lnTo>
                <a:lnTo>
                  <a:pt x="53634" y="2902"/>
                </a:lnTo>
                <a:lnTo>
                  <a:pt x="52406" y="2177"/>
                </a:lnTo>
                <a:lnTo>
                  <a:pt x="51123" y="1507"/>
                </a:lnTo>
                <a:lnTo>
                  <a:pt x="49783" y="1005"/>
                </a:lnTo>
                <a:lnTo>
                  <a:pt x="48388" y="558"/>
                </a:lnTo>
                <a:lnTo>
                  <a:pt x="46993" y="279"/>
                </a:lnTo>
                <a:lnTo>
                  <a:pt x="45486" y="56"/>
                </a:lnTo>
                <a:lnTo>
                  <a:pt x="43979" y="0"/>
                </a:lnTo>
                <a:close/>
              </a:path>
            </a:pathLst>
          </a:custGeom>
          <a:gradFill>
            <a:gsLst>
              <a:gs pos="0">
                <a:srgbClr val="FFFFFF">
                  <a:alpha val="52549"/>
                  <a:alpha val="52690"/>
                </a:srgbClr>
              </a:gs>
              <a:gs pos="100000">
                <a:srgbClr val="FFFFFF">
                  <a:alpha val="74901"/>
                  <a:alpha val="5269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14"/>
          <p:cNvSpPr/>
          <p:nvPr/>
        </p:nvSpPr>
        <p:spPr>
          <a:xfrm>
            <a:off x="-77675" y="205976"/>
            <a:ext cx="802982" cy="313325"/>
          </a:xfrm>
          <a:custGeom>
            <a:rect b="b" l="l" r="r" t="t"/>
            <a:pathLst>
              <a:path extrusionOk="0" h="12503" w="32036">
                <a:moveTo>
                  <a:pt x="16297" y="1"/>
                </a:moveTo>
                <a:lnTo>
                  <a:pt x="15460" y="56"/>
                </a:lnTo>
                <a:lnTo>
                  <a:pt x="14679" y="168"/>
                </a:lnTo>
                <a:lnTo>
                  <a:pt x="13897" y="336"/>
                </a:lnTo>
                <a:lnTo>
                  <a:pt x="13172" y="615"/>
                </a:lnTo>
                <a:lnTo>
                  <a:pt x="12446" y="894"/>
                </a:lnTo>
                <a:lnTo>
                  <a:pt x="11777" y="1284"/>
                </a:lnTo>
                <a:lnTo>
                  <a:pt x="11163" y="1731"/>
                </a:lnTo>
                <a:lnTo>
                  <a:pt x="10549" y="2233"/>
                </a:lnTo>
                <a:lnTo>
                  <a:pt x="9991" y="2735"/>
                </a:lnTo>
                <a:lnTo>
                  <a:pt x="9488" y="3349"/>
                </a:lnTo>
                <a:lnTo>
                  <a:pt x="9042" y="3963"/>
                </a:lnTo>
                <a:lnTo>
                  <a:pt x="8651" y="4633"/>
                </a:lnTo>
                <a:lnTo>
                  <a:pt x="8372" y="5358"/>
                </a:lnTo>
                <a:lnTo>
                  <a:pt x="8093" y="6084"/>
                </a:lnTo>
                <a:lnTo>
                  <a:pt x="7870" y="6865"/>
                </a:lnTo>
                <a:lnTo>
                  <a:pt x="7758" y="7647"/>
                </a:lnTo>
                <a:lnTo>
                  <a:pt x="7144" y="7368"/>
                </a:lnTo>
                <a:lnTo>
                  <a:pt x="6530" y="7089"/>
                </a:lnTo>
                <a:lnTo>
                  <a:pt x="5861" y="6977"/>
                </a:lnTo>
                <a:lnTo>
                  <a:pt x="5135" y="6921"/>
                </a:lnTo>
                <a:lnTo>
                  <a:pt x="4577" y="6921"/>
                </a:lnTo>
                <a:lnTo>
                  <a:pt x="4075" y="7033"/>
                </a:lnTo>
                <a:lnTo>
                  <a:pt x="3572" y="7144"/>
                </a:lnTo>
                <a:lnTo>
                  <a:pt x="3126" y="7312"/>
                </a:lnTo>
                <a:lnTo>
                  <a:pt x="2679" y="7535"/>
                </a:lnTo>
                <a:lnTo>
                  <a:pt x="2233" y="7814"/>
                </a:lnTo>
                <a:lnTo>
                  <a:pt x="1842" y="8093"/>
                </a:lnTo>
                <a:lnTo>
                  <a:pt x="1507" y="8428"/>
                </a:lnTo>
                <a:lnTo>
                  <a:pt x="1173" y="8763"/>
                </a:lnTo>
                <a:lnTo>
                  <a:pt x="894" y="9154"/>
                </a:lnTo>
                <a:lnTo>
                  <a:pt x="615" y="9600"/>
                </a:lnTo>
                <a:lnTo>
                  <a:pt x="391" y="10047"/>
                </a:lnTo>
                <a:lnTo>
                  <a:pt x="224" y="10493"/>
                </a:lnTo>
                <a:lnTo>
                  <a:pt x="112" y="10995"/>
                </a:lnTo>
                <a:lnTo>
                  <a:pt x="1" y="11498"/>
                </a:lnTo>
                <a:lnTo>
                  <a:pt x="1" y="12056"/>
                </a:lnTo>
                <a:lnTo>
                  <a:pt x="1" y="12502"/>
                </a:lnTo>
                <a:lnTo>
                  <a:pt x="31868" y="12502"/>
                </a:lnTo>
                <a:lnTo>
                  <a:pt x="32036" y="11832"/>
                </a:lnTo>
                <a:lnTo>
                  <a:pt x="32036" y="11107"/>
                </a:lnTo>
                <a:lnTo>
                  <a:pt x="32036" y="10493"/>
                </a:lnTo>
                <a:lnTo>
                  <a:pt x="31924" y="9879"/>
                </a:lnTo>
                <a:lnTo>
                  <a:pt x="31757" y="9321"/>
                </a:lnTo>
                <a:lnTo>
                  <a:pt x="31589" y="8763"/>
                </a:lnTo>
                <a:lnTo>
                  <a:pt x="31310" y="8205"/>
                </a:lnTo>
                <a:lnTo>
                  <a:pt x="31031" y="7702"/>
                </a:lnTo>
                <a:lnTo>
                  <a:pt x="30696" y="7256"/>
                </a:lnTo>
                <a:lnTo>
                  <a:pt x="30306" y="6810"/>
                </a:lnTo>
                <a:lnTo>
                  <a:pt x="29859" y="6419"/>
                </a:lnTo>
                <a:lnTo>
                  <a:pt x="29357" y="6084"/>
                </a:lnTo>
                <a:lnTo>
                  <a:pt x="28910" y="5805"/>
                </a:lnTo>
                <a:lnTo>
                  <a:pt x="28352" y="5526"/>
                </a:lnTo>
                <a:lnTo>
                  <a:pt x="27794" y="5303"/>
                </a:lnTo>
                <a:lnTo>
                  <a:pt x="27236" y="5191"/>
                </a:lnTo>
                <a:lnTo>
                  <a:pt x="26622" y="5079"/>
                </a:lnTo>
                <a:lnTo>
                  <a:pt x="25562" y="5079"/>
                </a:lnTo>
                <a:lnTo>
                  <a:pt x="25115" y="5135"/>
                </a:lnTo>
                <a:lnTo>
                  <a:pt x="24222" y="5303"/>
                </a:lnTo>
                <a:lnTo>
                  <a:pt x="23943" y="4745"/>
                </a:lnTo>
                <a:lnTo>
                  <a:pt x="23664" y="4186"/>
                </a:lnTo>
                <a:lnTo>
                  <a:pt x="23329" y="3684"/>
                </a:lnTo>
                <a:lnTo>
                  <a:pt x="22939" y="3182"/>
                </a:lnTo>
                <a:lnTo>
                  <a:pt x="22548" y="2680"/>
                </a:lnTo>
                <a:lnTo>
                  <a:pt x="22102" y="2289"/>
                </a:lnTo>
                <a:lnTo>
                  <a:pt x="21599" y="1842"/>
                </a:lnTo>
                <a:lnTo>
                  <a:pt x="21097" y="1508"/>
                </a:lnTo>
                <a:lnTo>
                  <a:pt x="20595" y="1173"/>
                </a:lnTo>
                <a:lnTo>
                  <a:pt x="20037" y="838"/>
                </a:lnTo>
                <a:lnTo>
                  <a:pt x="19478" y="615"/>
                </a:lnTo>
                <a:lnTo>
                  <a:pt x="18865" y="391"/>
                </a:lnTo>
                <a:lnTo>
                  <a:pt x="18251" y="224"/>
                </a:lnTo>
                <a:lnTo>
                  <a:pt x="17637" y="112"/>
                </a:lnTo>
                <a:lnTo>
                  <a:pt x="16967" y="1"/>
                </a:lnTo>
                <a:close/>
              </a:path>
            </a:pathLst>
          </a:custGeom>
          <a:gradFill>
            <a:gsLst>
              <a:gs pos="0">
                <a:srgbClr val="FFFFFF">
                  <a:alpha val="52549"/>
                  <a:alpha val="52690"/>
                </a:srgbClr>
              </a:gs>
              <a:gs pos="100000">
                <a:srgbClr val="FFFFFF">
                  <a:alpha val="74901"/>
                  <a:alpha val="5269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4"/>
          <p:cNvSpPr txBox="1"/>
          <p:nvPr>
            <p:ph idx="12" type="sldNum"/>
          </p:nvPr>
        </p:nvSpPr>
        <p:spPr>
          <a:xfrm>
            <a:off x="8540298" y="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Dusk - No city">
  <p:cSld name="BLANK_1_2">
    <p:bg>
      <p:bgPr>
        <a:gradFill>
          <a:gsLst>
            <a:gs pos="0">
              <a:srgbClr val="FF5050"/>
            </a:gs>
            <a:gs pos="55000">
              <a:srgbClr val="FFA41C"/>
            </a:gs>
            <a:gs pos="82000">
              <a:srgbClr val="FFD300"/>
            </a:gs>
            <a:gs pos="100000">
              <a:srgbClr val="FFFF99"/>
            </a:gs>
          </a:gsLst>
          <a:lin ang="5400700" scaled="0"/>
        </a:gradFill>
      </p:bgPr>
    </p:bg>
    <p:spTree>
      <p:nvGrpSpPr>
        <p:cNvPr id="231" name="Shape 231"/>
        <p:cNvGrpSpPr/>
        <p:nvPr/>
      </p:nvGrpSpPr>
      <p:grpSpPr>
        <a:xfrm>
          <a:off x="0" y="0"/>
          <a:ext cx="0" cy="0"/>
          <a:chOff x="0" y="0"/>
          <a:chExt cx="0" cy="0"/>
        </a:xfrm>
      </p:grpSpPr>
      <p:sp>
        <p:nvSpPr>
          <p:cNvPr id="232" name="Google Shape;232;p15"/>
          <p:cNvSpPr txBox="1"/>
          <p:nvPr>
            <p:ph idx="12" type="sldNum"/>
          </p:nvPr>
        </p:nvSpPr>
        <p:spPr>
          <a:xfrm>
            <a:off x="8540298" y="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33" name="Google Shape;233;p15"/>
          <p:cNvSpPr/>
          <p:nvPr/>
        </p:nvSpPr>
        <p:spPr>
          <a:xfrm>
            <a:off x="532100" y="441174"/>
            <a:ext cx="1452007" cy="572718"/>
          </a:xfrm>
          <a:custGeom>
            <a:rect b="b" l="l" r="r" t="t"/>
            <a:pathLst>
              <a:path extrusionOk="0" h="22102" w="56035">
                <a:moveTo>
                  <a:pt x="25897" y="0"/>
                </a:moveTo>
                <a:lnTo>
                  <a:pt x="24502" y="56"/>
                </a:lnTo>
                <a:lnTo>
                  <a:pt x="23162" y="224"/>
                </a:lnTo>
                <a:lnTo>
                  <a:pt x="21879" y="503"/>
                </a:lnTo>
                <a:lnTo>
                  <a:pt x="20595" y="893"/>
                </a:lnTo>
                <a:lnTo>
                  <a:pt x="19367" y="1396"/>
                </a:lnTo>
                <a:lnTo>
                  <a:pt x="18195" y="1954"/>
                </a:lnTo>
                <a:lnTo>
                  <a:pt x="17135" y="2679"/>
                </a:lnTo>
                <a:lnTo>
                  <a:pt x="16074" y="3405"/>
                </a:lnTo>
                <a:lnTo>
                  <a:pt x="15070" y="4242"/>
                </a:lnTo>
                <a:lnTo>
                  <a:pt x="14177" y="5191"/>
                </a:lnTo>
                <a:lnTo>
                  <a:pt x="13340" y="6140"/>
                </a:lnTo>
                <a:lnTo>
                  <a:pt x="12614" y="7200"/>
                </a:lnTo>
                <a:lnTo>
                  <a:pt x="11944" y="8316"/>
                </a:lnTo>
                <a:lnTo>
                  <a:pt x="11386" y="9488"/>
                </a:lnTo>
                <a:lnTo>
                  <a:pt x="10884" y="10716"/>
                </a:lnTo>
                <a:lnTo>
                  <a:pt x="10493" y="12000"/>
                </a:lnTo>
                <a:lnTo>
                  <a:pt x="9935" y="11832"/>
                </a:lnTo>
                <a:lnTo>
                  <a:pt x="9321" y="11721"/>
                </a:lnTo>
                <a:lnTo>
                  <a:pt x="8707" y="11609"/>
                </a:lnTo>
                <a:lnTo>
                  <a:pt x="8038" y="11609"/>
                </a:lnTo>
                <a:lnTo>
                  <a:pt x="7200" y="11665"/>
                </a:lnTo>
                <a:lnTo>
                  <a:pt x="6419" y="11776"/>
                </a:lnTo>
                <a:lnTo>
                  <a:pt x="5638" y="11944"/>
                </a:lnTo>
                <a:lnTo>
                  <a:pt x="4912" y="12223"/>
                </a:lnTo>
                <a:lnTo>
                  <a:pt x="4187" y="12558"/>
                </a:lnTo>
                <a:lnTo>
                  <a:pt x="3517" y="13004"/>
                </a:lnTo>
                <a:lnTo>
                  <a:pt x="2903" y="13451"/>
                </a:lnTo>
                <a:lnTo>
                  <a:pt x="2345" y="13953"/>
                </a:lnTo>
                <a:lnTo>
                  <a:pt x="1843" y="14511"/>
                </a:lnTo>
                <a:lnTo>
                  <a:pt x="1396" y="15125"/>
                </a:lnTo>
                <a:lnTo>
                  <a:pt x="950" y="15795"/>
                </a:lnTo>
                <a:lnTo>
                  <a:pt x="615" y="16520"/>
                </a:lnTo>
                <a:lnTo>
                  <a:pt x="336" y="17246"/>
                </a:lnTo>
                <a:lnTo>
                  <a:pt x="168" y="18027"/>
                </a:lnTo>
                <a:lnTo>
                  <a:pt x="57" y="18809"/>
                </a:lnTo>
                <a:lnTo>
                  <a:pt x="1" y="19646"/>
                </a:lnTo>
                <a:lnTo>
                  <a:pt x="1" y="20260"/>
                </a:lnTo>
                <a:lnTo>
                  <a:pt x="112" y="20929"/>
                </a:lnTo>
                <a:lnTo>
                  <a:pt x="224" y="21487"/>
                </a:lnTo>
                <a:lnTo>
                  <a:pt x="391" y="22101"/>
                </a:lnTo>
                <a:lnTo>
                  <a:pt x="56035" y="22101"/>
                </a:lnTo>
                <a:lnTo>
                  <a:pt x="56035" y="21878"/>
                </a:lnTo>
                <a:lnTo>
                  <a:pt x="56035" y="21432"/>
                </a:lnTo>
                <a:lnTo>
                  <a:pt x="55923" y="21041"/>
                </a:lnTo>
                <a:lnTo>
                  <a:pt x="55867" y="20594"/>
                </a:lnTo>
                <a:lnTo>
                  <a:pt x="55700" y="20204"/>
                </a:lnTo>
                <a:lnTo>
                  <a:pt x="55532" y="19869"/>
                </a:lnTo>
                <a:lnTo>
                  <a:pt x="55309" y="19534"/>
                </a:lnTo>
                <a:lnTo>
                  <a:pt x="55086" y="19199"/>
                </a:lnTo>
                <a:lnTo>
                  <a:pt x="54807" y="18864"/>
                </a:lnTo>
                <a:lnTo>
                  <a:pt x="54472" y="18585"/>
                </a:lnTo>
                <a:lnTo>
                  <a:pt x="54137" y="18362"/>
                </a:lnTo>
                <a:lnTo>
                  <a:pt x="53802" y="18139"/>
                </a:lnTo>
                <a:lnTo>
                  <a:pt x="53467" y="17971"/>
                </a:lnTo>
                <a:lnTo>
                  <a:pt x="53077" y="17804"/>
                </a:lnTo>
                <a:lnTo>
                  <a:pt x="52630" y="17748"/>
                </a:lnTo>
                <a:lnTo>
                  <a:pt x="52239" y="17636"/>
                </a:lnTo>
                <a:lnTo>
                  <a:pt x="51793" y="17636"/>
                </a:lnTo>
                <a:lnTo>
                  <a:pt x="51123" y="17692"/>
                </a:lnTo>
                <a:lnTo>
                  <a:pt x="50509" y="17804"/>
                </a:lnTo>
                <a:lnTo>
                  <a:pt x="49951" y="18027"/>
                </a:lnTo>
                <a:lnTo>
                  <a:pt x="49449" y="18362"/>
                </a:lnTo>
                <a:lnTo>
                  <a:pt x="49170" y="17804"/>
                </a:lnTo>
                <a:lnTo>
                  <a:pt x="48835" y="17302"/>
                </a:lnTo>
                <a:lnTo>
                  <a:pt x="48500" y="16799"/>
                </a:lnTo>
                <a:lnTo>
                  <a:pt x="48110" y="16353"/>
                </a:lnTo>
                <a:lnTo>
                  <a:pt x="47719" y="15906"/>
                </a:lnTo>
                <a:lnTo>
                  <a:pt x="47272" y="15516"/>
                </a:lnTo>
                <a:lnTo>
                  <a:pt x="46826" y="15125"/>
                </a:lnTo>
                <a:lnTo>
                  <a:pt x="46324" y="14790"/>
                </a:lnTo>
                <a:lnTo>
                  <a:pt x="45821" y="14455"/>
                </a:lnTo>
                <a:lnTo>
                  <a:pt x="45263" y="14176"/>
                </a:lnTo>
                <a:lnTo>
                  <a:pt x="44705" y="13953"/>
                </a:lnTo>
                <a:lnTo>
                  <a:pt x="44091" y="13786"/>
                </a:lnTo>
                <a:lnTo>
                  <a:pt x="43533" y="13618"/>
                </a:lnTo>
                <a:lnTo>
                  <a:pt x="42919" y="13507"/>
                </a:lnTo>
                <a:lnTo>
                  <a:pt x="42249" y="13395"/>
                </a:lnTo>
                <a:lnTo>
                  <a:pt x="41580" y="13395"/>
                </a:lnTo>
                <a:lnTo>
                  <a:pt x="41301" y="12000"/>
                </a:lnTo>
                <a:lnTo>
                  <a:pt x="40854" y="10660"/>
                </a:lnTo>
                <a:lnTo>
                  <a:pt x="40352" y="9321"/>
                </a:lnTo>
                <a:lnTo>
                  <a:pt x="39738" y="8093"/>
                </a:lnTo>
                <a:lnTo>
                  <a:pt x="39012" y="6921"/>
                </a:lnTo>
                <a:lnTo>
                  <a:pt x="38175" y="5805"/>
                </a:lnTo>
                <a:lnTo>
                  <a:pt x="37282" y="4800"/>
                </a:lnTo>
                <a:lnTo>
                  <a:pt x="36278" y="3851"/>
                </a:lnTo>
                <a:lnTo>
                  <a:pt x="35161" y="3014"/>
                </a:lnTo>
                <a:lnTo>
                  <a:pt x="34045" y="2233"/>
                </a:lnTo>
                <a:lnTo>
                  <a:pt x="32817" y="1563"/>
                </a:lnTo>
                <a:lnTo>
                  <a:pt x="31534" y="1005"/>
                </a:lnTo>
                <a:lnTo>
                  <a:pt x="30194" y="614"/>
                </a:lnTo>
                <a:lnTo>
                  <a:pt x="28799" y="279"/>
                </a:lnTo>
                <a:lnTo>
                  <a:pt x="27348" y="56"/>
                </a:lnTo>
                <a:lnTo>
                  <a:pt x="26622" y="0"/>
                </a:lnTo>
                <a:close/>
              </a:path>
            </a:pathLst>
          </a:custGeom>
          <a:solidFill>
            <a:srgbClr val="FFD300">
              <a:alpha val="28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15"/>
          <p:cNvSpPr/>
          <p:nvPr/>
        </p:nvSpPr>
        <p:spPr>
          <a:xfrm flipH="1">
            <a:off x="8211627" y="884250"/>
            <a:ext cx="1008573" cy="393594"/>
          </a:xfrm>
          <a:custGeom>
            <a:rect b="b" l="l" r="r" t="t"/>
            <a:pathLst>
              <a:path extrusionOk="0" h="12503" w="32036">
                <a:moveTo>
                  <a:pt x="16297" y="1"/>
                </a:moveTo>
                <a:lnTo>
                  <a:pt x="15460" y="56"/>
                </a:lnTo>
                <a:lnTo>
                  <a:pt x="14679" y="168"/>
                </a:lnTo>
                <a:lnTo>
                  <a:pt x="13897" y="336"/>
                </a:lnTo>
                <a:lnTo>
                  <a:pt x="13172" y="615"/>
                </a:lnTo>
                <a:lnTo>
                  <a:pt x="12446" y="894"/>
                </a:lnTo>
                <a:lnTo>
                  <a:pt x="11777" y="1284"/>
                </a:lnTo>
                <a:lnTo>
                  <a:pt x="11163" y="1731"/>
                </a:lnTo>
                <a:lnTo>
                  <a:pt x="10549" y="2233"/>
                </a:lnTo>
                <a:lnTo>
                  <a:pt x="9991" y="2735"/>
                </a:lnTo>
                <a:lnTo>
                  <a:pt x="9488" y="3349"/>
                </a:lnTo>
                <a:lnTo>
                  <a:pt x="9042" y="3963"/>
                </a:lnTo>
                <a:lnTo>
                  <a:pt x="8651" y="4633"/>
                </a:lnTo>
                <a:lnTo>
                  <a:pt x="8372" y="5358"/>
                </a:lnTo>
                <a:lnTo>
                  <a:pt x="8093" y="6084"/>
                </a:lnTo>
                <a:lnTo>
                  <a:pt x="7870" y="6865"/>
                </a:lnTo>
                <a:lnTo>
                  <a:pt x="7758" y="7647"/>
                </a:lnTo>
                <a:lnTo>
                  <a:pt x="7144" y="7368"/>
                </a:lnTo>
                <a:lnTo>
                  <a:pt x="6530" y="7089"/>
                </a:lnTo>
                <a:lnTo>
                  <a:pt x="5861" y="6977"/>
                </a:lnTo>
                <a:lnTo>
                  <a:pt x="5135" y="6921"/>
                </a:lnTo>
                <a:lnTo>
                  <a:pt x="4577" y="6921"/>
                </a:lnTo>
                <a:lnTo>
                  <a:pt x="4075" y="7033"/>
                </a:lnTo>
                <a:lnTo>
                  <a:pt x="3572" y="7144"/>
                </a:lnTo>
                <a:lnTo>
                  <a:pt x="3126" y="7312"/>
                </a:lnTo>
                <a:lnTo>
                  <a:pt x="2679" y="7535"/>
                </a:lnTo>
                <a:lnTo>
                  <a:pt x="2233" y="7814"/>
                </a:lnTo>
                <a:lnTo>
                  <a:pt x="1842" y="8093"/>
                </a:lnTo>
                <a:lnTo>
                  <a:pt x="1507" y="8428"/>
                </a:lnTo>
                <a:lnTo>
                  <a:pt x="1173" y="8763"/>
                </a:lnTo>
                <a:lnTo>
                  <a:pt x="894" y="9154"/>
                </a:lnTo>
                <a:lnTo>
                  <a:pt x="615" y="9600"/>
                </a:lnTo>
                <a:lnTo>
                  <a:pt x="391" y="10047"/>
                </a:lnTo>
                <a:lnTo>
                  <a:pt x="224" y="10493"/>
                </a:lnTo>
                <a:lnTo>
                  <a:pt x="112" y="10995"/>
                </a:lnTo>
                <a:lnTo>
                  <a:pt x="1" y="11498"/>
                </a:lnTo>
                <a:lnTo>
                  <a:pt x="1" y="12056"/>
                </a:lnTo>
                <a:lnTo>
                  <a:pt x="1" y="12502"/>
                </a:lnTo>
                <a:lnTo>
                  <a:pt x="31868" y="12502"/>
                </a:lnTo>
                <a:lnTo>
                  <a:pt x="32036" y="11832"/>
                </a:lnTo>
                <a:lnTo>
                  <a:pt x="32036" y="11107"/>
                </a:lnTo>
                <a:lnTo>
                  <a:pt x="32036" y="10493"/>
                </a:lnTo>
                <a:lnTo>
                  <a:pt x="31924" y="9879"/>
                </a:lnTo>
                <a:lnTo>
                  <a:pt x="31757" y="9321"/>
                </a:lnTo>
                <a:lnTo>
                  <a:pt x="31589" y="8763"/>
                </a:lnTo>
                <a:lnTo>
                  <a:pt x="31310" y="8205"/>
                </a:lnTo>
                <a:lnTo>
                  <a:pt x="31031" y="7702"/>
                </a:lnTo>
                <a:lnTo>
                  <a:pt x="30696" y="7256"/>
                </a:lnTo>
                <a:lnTo>
                  <a:pt x="30306" y="6810"/>
                </a:lnTo>
                <a:lnTo>
                  <a:pt x="29859" y="6419"/>
                </a:lnTo>
                <a:lnTo>
                  <a:pt x="29357" y="6084"/>
                </a:lnTo>
                <a:lnTo>
                  <a:pt x="28910" y="5805"/>
                </a:lnTo>
                <a:lnTo>
                  <a:pt x="28352" y="5526"/>
                </a:lnTo>
                <a:lnTo>
                  <a:pt x="27794" y="5303"/>
                </a:lnTo>
                <a:lnTo>
                  <a:pt x="27236" y="5191"/>
                </a:lnTo>
                <a:lnTo>
                  <a:pt x="26622" y="5079"/>
                </a:lnTo>
                <a:lnTo>
                  <a:pt x="25562" y="5079"/>
                </a:lnTo>
                <a:lnTo>
                  <a:pt x="25115" y="5135"/>
                </a:lnTo>
                <a:lnTo>
                  <a:pt x="24222" y="5303"/>
                </a:lnTo>
                <a:lnTo>
                  <a:pt x="23943" y="4745"/>
                </a:lnTo>
                <a:lnTo>
                  <a:pt x="23664" y="4186"/>
                </a:lnTo>
                <a:lnTo>
                  <a:pt x="23329" y="3684"/>
                </a:lnTo>
                <a:lnTo>
                  <a:pt x="22939" y="3182"/>
                </a:lnTo>
                <a:lnTo>
                  <a:pt x="22548" y="2680"/>
                </a:lnTo>
                <a:lnTo>
                  <a:pt x="22102" y="2289"/>
                </a:lnTo>
                <a:lnTo>
                  <a:pt x="21599" y="1842"/>
                </a:lnTo>
                <a:lnTo>
                  <a:pt x="21097" y="1508"/>
                </a:lnTo>
                <a:lnTo>
                  <a:pt x="20595" y="1173"/>
                </a:lnTo>
                <a:lnTo>
                  <a:pt x="20037" y="838"/>
                </a:lnTo>
                <a:lnTo>
                  <a:pt x="19478" y="615"/>
                </a:lnTo>
                <a:lnTo>
                  <a:pt x="18865" y="391"/>
                </a:lnTo>
                <a:lnTo>
                  <a:pt x="18251" y="224"/>
                </a:lnTo>
                <a:lnTo>
                  <a:pt x="17637" y="112"/>
                </a:lnTo>
                <a:lnTo>
                  <a:pt x="16967" y="1"/>
                </a:lnTo>
                <a:close/>
              </a:path>
            </a:pathLst>
          </a:custGeom>
          <a:solidFill>
            <a:srgbClr val="FFD300">
              <a:alpha val="28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15"/>
          <p:cNvSpPr/>
          <p:nvPr/>
        </p:nvSpPr>
        <p:spPr>
          <a:xfrm>
            <a:off x="7261900" y="364975"/>
            <a:ext cx="1693944" cy="607166"/>
          </a:xfrm>
          <a:custGeom>
            <a:rect b="b" l="l" r="r" t="t"/>
            <a:pathLst>
              <a:path extrusionOk="0" h="26566" w="74117">
                <a:moveTo>
                  <a:pt x="43979" y="0"/>
                </a:moveTo>
                <a:lnTo>
                  <a:pt x="42472" y="56"/>
                </a:lnTo>
                <a:lnTo>
                  <a:pt x="41021" y="279"/>
                </a:lnTo>
                <a:lnTo>
                  <a:pt x="39570" y="558"/>
                </a:lnTo>
                <a:lnTo>
                  <a:pt x="38175" y="1005"/>
                </a:lnTo>
                <a:lnTo>
                  <a:pt x="36835" y="1507"/>
                </a:lnTo>
                <a:lnTo>
                  <a:pt x="35551" y="2177"/>
                </a:lnTo>
                <a:lnTo>
                  <a:pt x="34324" y="2902"/>
                </a:lnTo>
                <a:lnTo>
                  <a:pt x="33207" y="3739"/>
                </a:lnTo>
                <a:lnTo>
                  <a:pt x="32147" y="4632"/>
                </a:lnTo>
                <a:lnTo>
                  <a:pt x="31142" y="5637"/>
                </a:lnTo>
                <a:lnTo>
                  <a:pt x="30194" y="6753"/>
                </a:lnTo>
                <a:lnTo>
                  <a:pt x="29412" y="7869"/>
                </a:lnTo>
                <a:lnTo>
                  <a:pt x="28687" y="9097"/>
                </a:lnTo>
                <a:lnTo>
                  <a:pt x="28017" y="10381"/>
                </a:lnTo>
                <a:lnTo>
                  <a:pt x="27515" y="11720"/>
                </a:lnTo>
                <a:lnTo>
                  <a:pt x="27124" y="13115"/>
                </a:lnTo>
                <a:lnTo>
                  <a:pt x="26287" y="12557"/>
                </a:lnTo>
                <a:lnTo>
                  <a:pt x="25450" y="11999"/>
                </a:lnTo>
                <a:lnTo>
                  <a:pt x="24557" y="11553"/>
                </a:lnTo>
                <a:lnTo>
                  <a:pt x="23608" y="11218"/>
                </a:lnTo>
                <a:lnTo>
                  <a:pt x="22659" y="10883"/>
                </a:lnTo>
                <a:lnTo>
                  <a:pt x="21655" y="10660"/>
                </a:lnTo>
                <a:lnTo>
                  <a:pt x="20594" y="10548"/>
                </a:lnTo>
                <a:lnTo>
                  <a:pt x="19534" y="10492"/>
                </a:lnTo>
                <a:lnTo>
                  <a:pt x="18418" y="10548"/>
                </a:lnTo>
                <a:lnTo>
                  <a:pt x="17301" y="10716"/>
                </a:lnTo>
                <a:lnTo>
                  <a:pt x="16241" y="10939"/>
                </a:lnTo>
                <a:lnTo>
                  <a:pt x="15236" y="11274"/>
                </a:lnTo>
                <a:lnTo>
                  <a:pt x="14232" y="11720"/>
                </a:lnTo>
                <a:lnTo>
                  <a:pt x="13339" y="12222"/>
                </a:lnTo>
                <a:lnTo>
                  <a:pt x="12446" y="12781"/>
                </a:lnTo>
                <a:lnTo>
                  <a:pt x="11609" y="13450"/>
                </a:lnTo>
                <a:lnTo>
                  <a:pt x="10827" y="14176"/>
                </a:lnTo>
                <a:lnTo>
                  <a:pt x="10158" y="14957"/>
                </a:lnTo>
                <a:lnTo>
                  <a:pt x="9488" y="15794"/>
                </a:lnTo>
                <a:lnTo>
                  <a:pt x="8930" y="16687"/>
                </a:lnTo>
                <a:lnTo>
                  <a:pt x="8428" y="17636"/>
                </a:lnTo>
                <a:lnTo>
                  <a:pt x="8037" y="18641"/>
                </a:lnTo>
                <a:lnTo>
                  <a:pt x="7758" y="19645"/>
                </a:lnTo>
                <a:lnTo>
                  <a:pt x="7535" y="20706"/>
                </a:lnTo>
                <a:lnTo>
                  <a:pt x="6809" y="20594"/>
                </a:lnTo>
                <a:lnTo>
                  <a:pt x="6028" y="20538"/>
                </a:lnTo>
                <a:lnTo>
                  <a:pt x="5414" y="20594"/>
                </a:lnTo>
                <a:lnTo>
                  <a:pt x="4800" y="20650"/>
                </a:lnTo>
                <a:lnTo>
                  <a:pt x="4242" y="20817"/>
                </a:lnTo>
                <a:lnTo>
                  <a:pt x="3684" y="20985"/>
                </a:lnTo>
                <a:lnTo>
                  <a:pt x="3181" y="21264"/>
                </a:lnTo>
                <a:lnTo>
                  <a:pt x="2679" y="21543"/>
                </a:lnTo>
                <a:lnTo>
                  <a:pt x="2177" y="21933"/>
                </a:lnTo>
                <a:lnTo>
                  <a:pt x="1786" y="22324"/>
                </a:lnTo>
                <a:lnTo>
                  <a:pt x="1395" y="22715"/>
                </a:lnTo>
                <a:lnTo>
                  <a:pt x="1005" y="23217"/>
                </a:lnTo>
                <a:lnTo>
                  <a:pt x="726" y="23719"/>
                </a:lnTo>
                <a:lnTo>
                  <a:pt x="447" y="24222"/>
                </a:lnTo>
                <a:lnTo>
                  <a:pt x="279" y="24780"/>
                </a:lnTo>
                <a:lnTo>
                  <a:pt x="112" y="25338"/>
                </a:lnTo>
                <a:lnTo>
                  <a:pt x="56" y="25952"/>
                </a:lnTo>
                <a:lnTo>
                  <a:pt x="0" y="26566"/>
                </a:lnTo>
                <a:lnTo>
                  <a:pt x="73782" y="26566"/>
                </a:lnTo>
                <a:lnTo>
                  <a:pt x="73949" y="25896"/>
                </a:lnTo>
                <a:lnTo>
                  <a:pt x="74005" y="25226"/>
                </a:lnTo>
                <a:lnTo>
                  <a:pt x="74117" y="24557"/>
                </a:lnTo>
                <a:lnTo>
                  <a:pt x="74117" y="23887"/>
                </a:lnTo>
                <a:lnTo>
                  <a:pt x="74061" y="22771"/>
                </a:lnTo>
                <a:lnTo>
                  <a:pt x="73893" y="21654"/>
                </a:lnTo>
                <a:lnTo>
                  <a:pt x="73614" y="20650"/>
                </a:lnTo>
                <a:lnTo>
                  <a:pt x="73279" y="19645"/>
                </a:lnTo>
                <a:lnTo>
                  <a:pt x="72777" y="18696"/>
                </a:lnTo>
                <a:lnTo>
                  <a:pt x="72275" y="17748"/>
                </a:lnTo>
                <a:lnTo>
                  <a:pt x="71605" y="16911"/>
                </a:lnTo>
                <a:lnTo>
                  <a:pt x="70935" y="16129"/>
                </a:lnTo>
                <a:lnTo>
                  <a:pt x="70154" y="15459"/>
                </a:lnTo>
                <a:lnTo>
                  <a:pt x="69317" y="14790"/>
                </a:lnTo>
                <a:lnTo>
                  <a:pt x="68368" y="14287"/>
                </a:lnTo>
                <a:lnTo>
                  <a:pt x="67419" y="13785"/>
                </a:lnTo>
                <a:lnTo>
                  <a:pt x="66415" y="13450"/>
                </a:lnTo>
                <a:lnTo>
                  <a:pt x="65410" y="13171"/>
                </a:lnTo>
                <a:lnTo>
                  <a:pt x="64294" y="13004"/>
                </a:lnTo>
                <a:lnTo>
                  <a:pt x="63178" y="12948"/>
                </a:lnTo>
                <a:lnTo>
                  <a:pt x="62006" y="13004"/>
                </a:lnTo>
                <a:lnTo>
                  <a:pt x="60889" y="13171"/>
                </a:lnTo>
                <a:lnTo>
                  <a:pt x="60443" y="11776"/>
                </a:lnTo>
                <a:lnTo>
                  <a:pt x="59941" y="10437"/>
                </a:lnTo>
                <a:lnTo>
                  <a:pt x="59327" y="9153"/>
                </a:lnTo>
                <a:lnTo>
                  <a:pt x="58601" y="7925"/>
                </a:lnTo>
                <a:lnTo>
                  <a:pt x="57764" y="6753"/>
                </a:lnTo>
                <a:lnTo>
                  <a:pt x="56871" y="5693"/>
                </a:lnTo>
                <a:lnTo>
                  <a:pt x="55866" y="4688"/>
                </a:lnTo>
                <a:lnTo>
                  <a:pt x="54806" y="3739"/>
                </a:lnTo>
                <a:lnTo>
                  <a:pt x="53634" y="2902"/>
                </a:lnTo>
                <a:lnTo>
                  <a:pt x="52406" y="2177"/>
                </a:lnTo>
                <a:lnTo>
                  <a:pt x="51123" y="1507"/>
                </a:lnTo>
                <a:lnTo>
                  <a:pt x="49783" y="1005"/>
                </a:lnTo>
                <a:lnTo>
                  <a:pt x="48388" y="558"/>
                </a:lnTo>
                <a:lnTo>
                  <a:pt x="46993" y="279"/>
                </a:lnTo>
                <a:lnTo>
                  <a:pt x="45486" y="56"/>
                </a:lnTo>
                <a:lnTo>
                  <a:pt x="43979" y="0"/>
                </a:lnTo>
                <a:close/>
              </a:path>
            </a:pathLst>
          </a:custGeom>
          <a:solidFill>
            <a:srgbClr val="FFD300">
              <a:alpha val="28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5"/>
          <p:cNvSpPr/>
          <p:nvPr/>
        </p:nvSpPr>
        <p:spPr>
          <a:xfrm>
            <a:off x="-77675" y="205976"/>
            <a:ext cx="802982" cy="313325"/>
          </a:xfrm>
          <a:custGeom>
            <a:rect b="b" l="l" r="r" t="t"/>
            <a:pathLst>
              <a:path extrusionOk="0" h="12503" w="32036">
                <a:moveTo>
                  <a:pt x="16297" y="1"/>
                </a:moveTo>
                <a:lnTo>
                  <a:pt x="15460" y="56"/>
                </a:lnTo>
                <a:lnTo>
                  <a:pt x="14679" y="168"/>
                </a:lnTo>
                <a:lnTo>
                  <a:pt x="13897" y="336"/>
                </a:lnTo>
                <a:lnTo>
                  <a:pt x="13172" y="615"/>
                </a:lnTo>
                <a:lnTo>
                  <a:pt x="12446" y="894"/>
                </a:lnTo>
                <a:lnTo>
                  <a:pt x="11777" y="1284"/>
                </a:lnTo>
                <a:lnTo>
                  <a:pt x="11163" y="1731"/>
                </a:lnTo>
                <a:lnTo>
                  <a:pt x="10549" y="2233"/>
                </a:lnTo>
                <a:lnTo>
                  <a:pt x="9991" y="2735"/>
                </a:lnTo>
                <a:lnTo>
                  <a:pt x="9488" y="3349"/>
                </a:lnTo>
                <a:lnTo>
                  <a:pt x="9042" y="3963"/>
                </a:lnTo>
                <a:lnTo>
                  <a:pt x="8651" y="4633"/>
                </a:lnTo>
                <a:lnTo>
                  <a:pt x="8372" y="5358"/>
                </a:lnTo>
                <a:lnTo>
                  <a:pt x="8093" y="6084"/>
                </a:lnTo>
                <a:lnTo>
                  <a:pt x="7870" y="6865"/>
                </a:lnTo>
                <a:lnTo>
                  <a:pt x="7758" y="7647"/>
                </a:lnTo>
                <a:lnTo>
                  <a:pt x="7144" y="7368"/>
                </a:lnTo>
                <a:lnTo>
                  <a:pt x="6530" y="7089"/>
                </a:lnTo>
                <a:lnTo>
                  <a:pt x="5861" y="6977"/>
                </a:lnTo>
                <a:lnTo>
                  <a:pt x="5135" y="6921"/>
                </a:lnTo>
                <a:lnTo>
                  <a:pt x="4577" y="6921"/>
                </a:lnTo>
                <a:lnTo>
                  <a:pt x="4075" y="7033"/>
                </a:lnTo>
                <a:lnTo>
                  <a:pt x="3572" y="7144"/>
                </a:lnTo>
                <a:lnTo>
                  <a:pt x="3126" y="7312"/>
                </a:lnTo>
                <a:lnTo>
                  <a:pt x="2679" y="7535"/>
                </a:lnTo>
                <a:lnTo>
                  <a:pt x="2233" y="7814"/>
                </a:lnTo>
                <a:lnTo>
                  <a:pt x="1842" y="8093"/>
                </a:lnTo>
                <a:lnTo>
                  <a:pt x="1507" y="8428"/>
                </a:lnTo>
                <a:lnTo>
                  <a:pt x="1173" y="8763"/>
                </a:lnTo>
                <a:lnTo>
                  <a:pt x="894" y="9154"/>
                </a:lnTo>
                <a:lnTo>
                  <a:pt x="615" y="9600"/>
                </a:lnTo>
                <a:lnTo>
                  <a:pt x="391" y="10047"/>
                </a:lnTo>
                <a:lnTo>
                  <a:pt x="224" y="10493"/>
                </a:lnTo>
                <a:lnTo>
                  <a:pt x="112" y="10995"/>
                </a:lnTo>
                <a:lnTo>
                  <a:pt x="1" y="11498"/>
                </a:lnTo>
                <a:lnTo>
                  <a:pt x="1" y="12056"/>
                </a:lnTo>
                <a:lnTo>
                  <a:pt x="1" y="12502"/>
                </a:lnTo>
                <a:lnTo>
                  <a:pt x="31868" y="12502"/>
                </a:lnTo>
                <a:lnTo>
                  <a:pt x="32036" y="11832"/>
                </a:lnTo>
                <a:lnTo>
                  <a:pt x="32036" y="11107"/>
                </a:lnTo>
                <a:lnTo>
                  <a:pt x="32036" y="10493"/>
                </a:lnTo>
                <a:lnTo>
                  <a:pt x="31924" y="9879"/>
                </a:lnTo>
                <a:lnTo>
                  <a:pt x="31757" y="9321"/>
                </a:lnTo>
                <a:lnTo>
                  <a:pt x="31589" y="8763"/>
                </a:lnTo>
                <a:lnTo>
                  <a:pt x="31310" y="8205"/>
                </a:lnTo>
                <a:lnTo>
                  <a:pt x="31031" y="7702"/>
                </a:lnTo>
                <a:lnTo>
                  <a:pt x="30696" y="7256"/>
                </a:lnTo>
                <a:lnTo>
                  <a:pt x="30306" y="6810"/>
                </a:lnTo>
                <a:lnTo>
                  <a:pt x="29859" y="6419"/>
                </a:lnTo>
                <a:lnTo>
                  <a:pt x="29357" y="6084"/>
                </a:lnTo>
                <a:lnTo>
                  <a:pt x="28910" y="5805"/>
                </a:lnTo>
                <a:lnTo>
                  <a:pt x="28352" y="5526"/>
                </a:lnTo>
                <a:lnTo>
                  <a:pt x="27794" y="5303"/>
                </a:lnTo>
                <a:lnTo>
                  <a:pt x="27236" y="5191"/>
                </a:lnTo>
                <a:lnTo>
                  <a:pt x="26622" y="5079"/>
                </a:lnTo>
                <a:lnTo>
                  <a:pt x="25562" y="5079"/>
                </a:lnTo>
                <a:lnTo>
                  <a:pt x="25115" y="5135"/>
                </a:lnTo>
                <a:lnTo>
                  <a:pt x="24222" y="5303"/>
                </a:lnTo>
                <a:lnTo>
                  <a:pt x="23943" y="4745"/>
                </a:lnTo>
                <a:lnTo>
                  <a:pt x="23664" y="4186"/>
                </a:lnTo>
                <a:lnTo>
                  <a:pt x="23329" y="3684"/>
                </a:lnTo>
                <a:lnTo>
                  <a:pt x="22939" y="3182"/>
                </a:lnTo>
                <a:lnTo>
                  <a:pt x="22548" y="2680"/>
                </a:lnTo>
                <a:lnTo>
                  <a:pt x="22102" y="2289"/>
                </a:lnTo>
                <a:lnTo>
                  <a:pt x="21599" y="1842"/>
                </a:lnTo>
                <a:lnTo>
                  <a:pt x="21097" y="1508"/>
                </a:lnTo>
                <a:lnTo>
                  <a:pt x="20595" y="1173"/>
                </a:lnTo>
                <a:lnTo>
                  <a:pt x="20037" y="838"/>
                </a:lnTo>
                <a:lnTo>
                  <a:pt x="19478" y="615"/>
                </a:lnTo>
                <a:lnTo>
                  <a:pt x="18865" y="391"/>
                </a:lnTo>
                <a:lnTo>
                  <a:pt x="18251" y="224"/>
                </a:lnTo>
                <a:lnTo>
                  <a:pt x="17637" y="112"/>
                </a:lnTo>
                <a:lnTo>
                  <a:pt x="16967" y="1"/>
                </a:lnTo>
                <a:close/>
              </a:path>
            </a:pathLst>
          </a:custGeom>
          <a:solidFill>
            <a:srgbClr val="FFD300">
              <a:alpha val="28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Night - No city">
  <p:cSld name="BLANK_1_1_2">
    <p:bg>
      <p:bgPr>
        <a:gradFill>
          <a:gsLst>
            <a:gs pos="0">
              <a:srgbClr val="002E8C"/>
            </a:gs>
            <a:gs pos="75000">
              <a:srgbClr val="8235D7"/>
            </a:gs>
            <a:gs pos="100000">
              <a:srgbClr val="A354EC"/>
            </a:gs>
          </a:gsLst>
          <a:lin ang="5400700" scaled="0"/>
        </a:gradFill>
      </p:bgPr>
    </p:bg>
    <p:spTree>
      <p:nvGrpSpPr>
        <p:cNvPr id="237" name="Shape 237"/>
        <p:cNvGrpSpPr/>
        <p:nvPr/>
      </p:nvGrpSpPr>
      <p:grpSpPr>
        <a:xfrm>
          <a:off x="0" y="0"/>
          <a:ext cx="0" cy="0"/>
          <a:chOff x="0" y="0"/>
          <a:chExt cx="0" cy="0"/>
        </a:xfrm>
      </p:grpSpPr>
      <p:sp>
        <p:nvSpPr>
          <p:cNvPr id="238" name="Google Shape;238;p16"/>
          <p:cNvSpPr txBox="1"/>
          <p:nvPr>
            <p:ph idx="12" type="sldNum"/>
          </p:nvPr>
        </p:nvSpPr>
        <p:spPr>
          <a:xfrm>
            <a:off x="8540298" y="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grpSp>
        <p:nvGrpSpPr>
          <p:cNvPr id="239" name="Google Shape;239;p16"/>
          <p:cNvGrpSpPr/>
          <p:nvPr/>
        </p:nvGrpSpPr>
        <p:grpSpPr>
          <a:xfrm>
            <a:off x="108975" y="136375"/>
            <a:ext cx="8700575" cy="2077800"/>
            <a:chOff x="108975" y="136375"/>
            <a:chExt cx="8700575" cy="2077800"/>
          </a:xfrm>
        </p:grpSpPr>
        <p:sp>
          <p:nvSpPr>
            <p:cNvPr id="240" name="Google Shape;240;p16"/>
            <p:cNvSpPr/>
            <p:nvPr/>
          </p:nvSpPr>
          <p:spPr>
            <a:xfrm>
              <a:off x="257822" y="664847"/>
              <a:ext cx="96600" cy="91800"/>
            </a:xfrm>
            <a:prstGeom prst="star5">
              <a:avLst>
                <a:gd fmla="val 23768" name="adj"/>
                <a:gd fmla="val 105146" name="hf"/>
                <a:gd fmla="val 110557" name="vf"/>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6"/>
            <p:cNvSpPr/>
            <p:nvPr/>
          </p:nvSpPr>
          <p:spPr>
            <a:xfrm>
              <a:off x="7696847" y="205972"/>
              <a:ext cx="96600" cy="91800"/>
            </a:xfrm>
            <a:prstGeom prst="star5">
              <a:avLst>
                <a:gd fmla="val 23768" name="adj"/>
                <a:gd fmla="val 105146" name="hf"/>
                <a:gd fmla="val 110557" name="vf"/>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6"/>
            <p:cNvSpPr/>
            <p:nvPr/>
          </p:nvSpPr>
          <p:spPr>
            <a:xfrm>
              <a:off x="2565622" y="316734"/>
              <a:ext cx="96600" cy="91800"/>
            </a:xfrm>
            <a:prstGeom prst="star5">
              <a:avLst>
                <a:gd fmla="val 23768" name="adj"/>
                <a:gd fmla="val 105146" name="hf"/>
                <a:gd fmla="val 110557" name="vf"/>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16"/>
            <p:cNvSpPr/>
            <p:nvPr/>
          </p:nvSpPr>
          <p:spPr>
            <a:xfrm>
              <a:off x="6204722" y="756647"/>
              <a:ext cx="96600" cy="91800"/>
            </a:xfrm>
            <a:prstGeom prst="star5">
              <a:avLst>
                <a:gd fmla="val 23768" name="adj"/>
                <a:gd fmla="val 105146" name="hf"/>
                <a:gd fmla="val 110557" name="vf"/>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16"/>
            <p:cNvSpPr/>
            <p:nvPr/>
          </p:nvSpPr>
          <p:spPr>
            <a:xfrm>
              <a:off x="5854297" y="519297"/>
              <a:ext cx="96600" cy="91800"/>
            </a:xfrm>
            <a:prstGeom prst="star5">
              <a:avLst>
                <a:gd fmla="val 23768" name="adj"/>
                <a:gd fmla="val 105146" name="hf"/>
                <a:gd fmla="val 110557" name="vf"/>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6"/>
            <p:cNvSpPr/>
            <p:nvPr/>
          </p:nvSpPr>
          <p:spPr>
            <a:xfrm>
              <a:off x="2439850" y="441175"/>
              <a:ext cx="43500" cy="435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6"/>
            <p:cNvSpPr/>
            <p:nvPr/>
          </p:nvSpPr>
          <p:spPr>
            <a:xfrm>
              <a:off x="2930200" y="543450"/>
              <a:ext cx="43500" cy="435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6"/>
            <p:cNvSpPr/>
            <p:nvPr/>
          </p:nvSpPr>
          <p:spPr>
            <a:xfrm>
              <a:off x="354425" y="848450"/>
              <a:ext cx="43500" cy="435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6"/>
            <p:cNvSpPr/>
            <p:nvPr/>
          </p:nvSpPr>
          <p:spPr>
            <a:xfrm>
              <a:off x="1726575" y="297775"/>
              <a:ext cx="43500" cy="435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16"/>
            <p:cNvSpPr/>
            <p:nvPr/>
          </p:nvSpPr>
          <p:spPr>
            <a:xfrm>
              <a:off x="5854300" y="780800"/>
              <a:ext cx="43500" cy="435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16"/>
            <p:cNvSpPr/>
            <p:nvPr/>
          </p:nvSpPr>
          <p:spPr>
            <a:xfrm>
              <a:off x="7504575" y="340875"/>
              <a:ext cx="43500" cy="435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6"/>
            <p:cNvSpPr/>
            <p:nvPr/>
          </p:nvSpPr>
          <p:spPr>
            <a:xfrm>
              <a:off x="8019650" y="1074875"/>
              <a:ext cx="43500" cy="435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6"/>
            <p:cNvSpPr/>
            <p:nvPr/>
          </p:nvSpPr>
          <p:spPr>
            <a:xfrm>
              <a:off x="1623713" y="393600"/>
              <a:ext cx="43500" cy="435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6"/>
            <p:cNvSpPr/>
            <p:nvPr/>
          </p:nvSpPr>
          <p:spPr>
            <a:xfrm>
              <a:off x="4269025" y="393600"/>
              <a:ext cx="43500" cy="435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16"/>
            <p:cNvSpPr/>
            <p:nvPr/>
          </p:nvSpPr>
          <p:spPr>
            <a:xfrm>
              <a:off x="3226225" y="1059300"/>
              <a:ext cx="43500" cy="435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16"/>
            <p:cNvSpPr/>
            <p:nvPr/>
          </p:nvSpPr>
          <p:spPr>
            <a:xfrm>
              <a:off x="8621025" y="1808575"/>
              <a:ext cx="43500" cy="435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6"/>
            <p:cNvSpPr/>
            <p:nvPr/>
          </p:nvSpPr>
          <p:spPr>
            <a:xfrm>
              <a:off x="1236350" y="1631250"/>
              <a:ext cx="43500" cy="435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6"/>
            <p:cNvSpPr/>
            <p:nvPr/>
          </p:nvSpPr>
          <p:spPr>
            <a:xfrm>
              <a:off x="4421050" y="517375"/>
              <a:ext cx="43500" cy="435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6"/>
            <p:cNvSpPr/>
            <p:nvPr/>
          </p:nvSpPr>
          <p:spPr>
            <a:xfrm>
              <a:off x="534850" y="2041375"/>
              <a:ext cx="43500" cy="435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16"/>
            <p:cNvSpPr/>
            <p:nvPr/>
          </p:nvSpPr>
          <p:spPr>
            <a:xfrm>
              <a:off x="8231050" y="1660375"/>
              <a:ext cx="43500" cy="435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16"/>
            <p:cNvSpPr/>
            <p:nvPr/>
          </p:nvSpPr>
          <p:spPr>
            <a:xfrm>
              <a:off x="4269025" y="517375"/>
              <a:ext cx="20400" cy="204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6"/>
            <p:cNvSpPr/>
            <p:nvPr/>
          </p:nvSpPr>
          <p:spPr>
            <a:xfrm>
              <a:off x="5564425" y="669775"/>
              <a:ext cx="20400" cy="204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6"/>
            <p:cNvSpPr/>
            <p:nvPr/>
          </p:nvSpPr>
          <p:spPr>
            <a:xfrm>
              <a:off x="3126025" y="669775"/>
              <a:ext cx="20400" cy="204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16"/>
            <p:cNvSpPr/>
            <p:nvPr/>
          </p:nvSpPr>
          <p:spPr>
            <a:xfrm>
              <a:off x="3583225" y="288775"/>
              <a:ext cx="20400" cy="204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16"/>
            <p:cNvSpPr/>
            <p:nvPr/>
          </p:nvSpPr>
          <p:spPr>
            <a:xfrm>
              <a:off x="5335825" y="136375"/>
              <a:ext cx="20400" cy="204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6"/>
            <p:cNvSpPr/>
            <p:nvPr/>
          </p:nvSpPr>
          <p:spPr>
            <a:xfrm>
              <a:off x="7469425" y="212575"/>
              <a:ext cx="20400" cy="204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6"/>
            <p:cNvSpPr/>
            <p:nvPr/>
          </p:nvSpPr>
          <p:spPr>
            <a:xfrm>
              <a:off x="7926625" y="1203175"/>
              <a:ext cx="20400" cy="204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6"/>
            <p:cNvSpPr/>
            <p:nvPr/>
          </p:nvSpPr>
          <p:spPr>
            <a:xfrm>
              <a:off x="8460025" y="1584175"/>
              <a:ext cx="20400" cy="204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16"/>
            <p:cNvSpPr/>
            <p:nvPr/>
          </p:nvSpPr>
          <p:spPr>
            <a:xfrm>
              <a:off x="7088425" y="1431775"/>
              <a:ext cx="20400" cy="204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16"/>
            <p:cNvSpPr/>
            <p:nvPr/>
          </p:nvSpPr>
          <p:spPr>
            <a:xfrm>
              <a:off x="6783625" y="441175"/>
              <a:ext cx="20400" cy="204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16"/>
            <p:cNvSpPr/>
            <p:nvPr/>
          </p:nvSpPr>
          <p:spPr>
            <a:xfrm>
              <a:off x="7774225" y="2041375"/>
              <a:ext cx="20400" cy="204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16"/>
            <p:cNvSpPr/>
            <p:nvPr/>
          </p:nvSpPr>
          <p:spPr>
            <a:xfrm>
              <a:off x="763825" y="2193775"/>
              <a:ext cx="20400" cy="204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16"/>
            <p:cNvSpPr/>
            <p:nvPr/>
          </p:nvSpPr>
          <p:spPr>
            <a:xfrm>
              <a:off x="611425" y="1507975"/>
              <a:ext cx="20400" cy="204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16"/>
            <p:cNvSpPr/>
            <p:nvPr/>
          </p:nvSpPr>
          <p:spPr>
            <a:xfrm>
              <a:off x="2516425" y="1050775"/>
              <a:ext cx="20400" cy="204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16"/>
            <p:cNvSpPr/>
            <p:nvPr/>
          </p:nvSpPr>
          <p:spPr>
            <a:xfrm>
              <a:off x="1602025" y="288775"/>
              <a:ext cx="20400" cy="204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16"/>
            <p:cNvSpPr/>
            <p:nvPr/>
          </p:nvSpPr>
          <p:spPr>
            <a:xfrm>
              <a:off x="611425" y="669775"/>
              <a:ext cx="20400" cy="204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16"/>
            <p:cNvSpPr/>
            <p:nvPr/>
          </p:nvSpPr>
          <p:spPr>
            <a:xfrm>
              <a:off x="1369175" y="205975"/>
              <a:ext cx="91800" cy="91800"/>
            </a:xfrm>
            <a:prstGeom prst="star4">
              <a:avLst>
                <a:gd fmla="val 125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16"/>
            <p:cNvSpPr/>
            <p:nvPr/>
          </p:nvSpPr>
          <p:spPr>
            <a:xfrm>
              <a:off x="3731375" y="586975"/>
              <a:ext cx="91800" cy="91800"/>
            </a:xfrm>
            <a:prstGeom prst="star4">
              <a:avLst>
                <a:gd fmla="val 125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16"/>
            <p:cNvSpPr/>
            <p:nvPr/>
          </p:nvSpPr>
          <p:spPr>
            <a:xfrm>
              <a:off x="6327150" y="205975"/>
              <a:ext cx="91800" cy="91800"/>
            </a:xfrm>
            <a:prstGeom prst="star4">
              <a:avLst>
                <a:gd fmla="val 125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16"/>
            <p:cNvSpPr/>
            <p:nvPr/>
          </p:nvSpPr>
          <p:spPr>
            <a:xfrm>
              <a:off x="7504575" y="1238575"/>
              <a:ext cx="91800" cy="91800"/>
            </a:xfrm>
            <a:prstGeom prst="star4">
              <a:avLst>
                <a:gd fmla="val 125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16"/>
            <p:cNvSpPr/>
            <p:nvPr/>
          </p:nvSpPr>
          <p:spPr>
            <a:xfrm>
              <a:off x="108975" y="1760275"/>
              <a:ext cx="91800" cy="91800"/>
            </a:xfrm>
            <a:prstGeom prst="star4">
              <a:avLst>
                <a:gd fmla="val 125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16"/>
            <p:cNvSpPr/>
            <p:nvPr/>
          </p:nvSpPr>
          <p:spPr>
            <a:xfrm>
              <a:off x="8717750" y="481675"/>
              <a:ext cx="91800" cy="91800"/>
            </a:xfrm>
            <a:prstGeom prst="star4">
              <a:avLst>
                <a:gd fmla="val 125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2" name="Google Shape;282;p16"/>
          <p:cNvSpPr/>
          <p:nvPr/>
        </p:nvSpPr>
        <p:spPr>
          <a:xfrm>
            <a:off x="532100" y="441174"/>
            <a:ext cx="1452007" cy="572718"/>
          </a:xfrm>
          <a:custGeom>
            <a:rect b="b" l="l" r="r" t="t"/>
            <a:pathLst>
              <a:path extrusionOk="0" h="22102" w="56035">
                <a:moveTo>
                  <a:pt x="25897" y="0"/>
                </a:moveTo>
                <a:lnTo>
                  <a:pt x="24502" y="56"/>
                </a:lnTo>
                <a:lnTo>
                  <a:pt x="23162" y="224"/>
                </a:lnTo>
                <a:lnTo>
                  <a:pt x="21879" y="503"/>
                </a:lnTo>
                <a:lnTo>
                  <a:pt x="20595" y="893"/>
                </a:lnTo>
                <a:lnTo>
                  <a:pt x="19367" y="1396"/>
                </a:lnTo>
                <a:lnTo>
                  <a:pt x="18195" y="1954"/>
                </a:lnTo>
                <a:lnTo>
                  <a:pt x="17135" y="2679"/>
                </a:lnTo>
                <a:lnTo>
                  <a:pt x="16074" y="3405"/>
                </a:lnTo>
                <a:lnTo>
                  <a:pt x="15070" y="4242"/>
                </a:lnTo>
                <a:lnTo>
                  <a:pt x="14177" y="5191"/>
                </a:lnTo>
                <a:lnTo>
                  <a:pt x="13340" y="6140"/>
                </a:lnTo>
                <a:lnTo>
                  <a:pt x="12614" y="7200"/>
                </a:lnTo>
                <a:lnTo>
                  <a:pt x="11944" y="8316"/>
                </a:lnTo>
                <a:lnTo>
                  <a:pt x="11386" y="9488"/>
                </a:lnTo>
                <a:lnTo>
                  <a:pt x="10884" y="10716"/>
                </a:lnTo>
                <a:lnTo>
                  <a:pt x="10493" y="12000"/>
                </a:lnTo>
                <a:lnTo>
                  <a:pt x="9935" y="11832"/>
                </a:lnTo>
                <a:lnTo>
                  <a:pt x="9321" y="11721"/>
                </a:lnTo>
                <a:lnTo>
                  <a:pt x="8707" y="11609"/>
                </a:lnTo>
                <a:lnTo>
                  <a:pt x="8038" y="11609"/>
                </a:lnTo>
                <a:lnTo>
                  <a:pt x="7200" y="11665"/>
                </a:lnTo>
                <a:lnTo>
                  <a:pt x="6419" y="11776"/>
                </a:lnTo>
                <a:lnTo>
                  <a:pt x="5638" y="11944"/>
                </a:lnTo>
                <a:lnTo>
                  <a:pt x="4912" y="12223"/>
                </a:lnTo>
                <a:lnTo>
                  <a:pt x="4187" y="12558"/>
                </a:lnTo>
                <a:lnTo>
                  <a:pt x="3517" y="13004"/>
                </a:lnTo>
                <a:lnTo>
                  <a:pt x="2903" y="13451"/>
                </a:lnTo>
                <a:lnTo>
                  <a:pt x="2345" y="13953"/>
                </a:lnTo>
                <a:lnTo>
                  <a:pt x="1843" y="14511"/>
                </a:lnTo>
                <a:lnTo>
                  <a:pt x="1396" y="15125"/>
                </a:lnTo>
                <a:lnTo>
                  <a:pt x="950" y="15795"/>
                </a:lnTo>
                <a:lnTo>
                  <a:pt x="615" y="16520"/>
                </a:lnTo>
                <a:lnTo>
                  <a:pt x="336" y="17246"/>
                </a:lnTo>
                <a:lnTo>
                  <a:pt x="168" y="18027"/>
                </a:lnTo>
                <a:lnTo>
                  <a:pt x="57" y="18809"/>
                </a:lnTo>
                <a:lnTo>
                  <a:pt x="1" y="19646"/>
                </a:lnTo>
                <a:lnTo>
                  <a:pt x="1" y="20260"/>
                </a:lnTo>
                <a:lnTo>
                  <a:pt x="112" y="20929"/>
                </a:lnTo>
                <a:lnTo>
                  <a:pt x="224" y="21487"/>
                </a:lnTo>
                <a:lnTo>
                  <a:pt x="391" y="22101"/>
                </a:lnTo>
                <a:lnTo>
                  <a:pt x="56035" y="22101"/>
                </a:lnTo>
                <a:lnTo>
                  <a:pt x="56035" y="21878"/>
                </a:lnTo>
                <a:lnTo>
                  <a:pt x="56035" y="21432"/>
                </a:lnTo>
                <a:lnTo>
                  <a:pt x="55923" y="21041"/>
                </a:lnTo>
                <a:lnTo>
                  <a:pt x="55867" y="20594"/>
                </a:lnTo>
                <a:lnTo>
                  <a:pt x="55700" y="20204"/>
                </a:lnTo>
                <a:lnTo>
                  <a:pt x="55532" y="19869"/>
                </a:lnTo>
                <a:lnTo>
                  <a:pt x="55309" y="19534"/>
                </a:lnTo>
                <a:lnTo>
                  <a:pt x="55086" y="19199"/>
                </a:lnTo>
                <a:lnTo>
                  <a:pt x="54807" y="18864"/>
                </a:lnTo>
                <a:lnTo>
                  <a:pt x="54472" y="18585"/>
                </a:lnTo>
                <a:lnTo>
                  <a:pt x="54137" y="18362"/>
                </a:lnTo>
                <a:lnTo>
                  <a:pt x="53802" y="18139"/>
                </a:lnTo>
                <a:lnTo>
                  <a:pt x="53467" y="17971"/>
                </a:lnTo>
                <a:lnTo>
                  <a:pt x="53077" y="17804"/>
                </a:lnTo>
                <a:lnTo>
                  <a:pt x="52630" y="17748"/>
                </a:lnTo>
                <a:lnTo>
                  <a:pt x="52239" y="17636"/>
                </a:lnTo>
                <a:lnTo>
                  <a:pt x="51793" y="17636"/>
                </a:lnTo>
                <a:lnTo>
                  <a:pt x="51123" y="17692"/>
                </a:lnTo>
                <a:lnTo>
                  <a:pt x="50509" y="17804"/>
                </a:lnTo>
                <a:lnTo>
                  <a:pt x="49951" y="18027"/>
                </a:lnTo>
                <a:lnTo>
                  <a:pt x="49449" y="18362"/>
                </a:lnTo>
                <a:lnTo>
                  <a:pt x="49170" y="17804"/>
                </a:lnTo>
                <a:lnTo>
                  <a:pt x="48835" y="17302"/>
                </a:lnTo>
                <a:lnTo>
                  <a:pt x="48500" y="16799"/>
                </a:lnTo>
                <a:lnTo>
                  <a:pt x="48110" y="16353"/>
                </a:lnTo>
                <a:lnTo>
                  <a:pt x="47719" y="15906"/>
                </a:lnTo>
                <a:lnTo>
                  <a:pt x="47272" y="15516"/>
                </a:lnTo>
                <a:lnTo>
                  <a:pt x="46826" y="15125"/>
                </a:lnTo>
                <a:lnTo>
                  <a:pt x="46324" y="14790"/>
                </a:lnTo>
                <a:lnTo>
                  <a:pt x="45821" y="14455"/>
                </a:lnTo>
                <a:lnTo>
                  <a:pt x="45263" y="14176"/>
                </a:lnTo>
                <a:lnTo>
                  <a:pt x="44705" y="13953"/>
                </a:lnTo>
                <a:lnTo>
                  <a:pt x="44091" y="13786"/>
                </a:lnTo>
                <a:lnTo>
                  <a:pt x="43533" y="13618"/>
                </a:lnTo>
                <a:lnTo>
                  <a:pt x="42919" y="13507"/>
                </a:lnTo>
                <a:lnTo>
                  <a:pt x="42249" y="13395"/>
                </a:lnTo>
                <a:lnTo>
                  <a:pt x="41580" y="13395"/>
                </a:lnTo>
                <a:lnTo>
                  <a:pt x="41301" y="12000"/>
                </a:lnTo>
                <a:lnTo>
                  <a:pt x="40854" y="10660"/>
                </a:lnTo>
                <a:lnTo>
                  <a:pt x="40352" y="9321"/>
                </a:lnTo>
                <a:lnTo>
                  <a:pt x="39738" y="8093"/>
                </a:lnTo>
                <a:lnTo>
                  <a:pt x="39012" y="6921"/>
                </a:lnTo>
                <a:lnTo>
                  <a:pt x="38175" y="5805"/>
                </a:lnTo>
                <a:lnTo>
                  <a:pt x="37282" y="4800"/>
                </a:lnTo>
                <a:lnTo>
                  <a:pt x="36278" y="3851"/>
                </a:lnTo>
                <a:lnTo>
                  <a:pt x="35161" y="3014"/>
                </a:lnTo>
                <a:lnTo>
                  <a:pt x="34045" y="2233"/>
                </a:lnTo>
                <a:lnTo>
                  <a:pt x="32817" y="1563"/>
                </a:lnTo>
                <a:lnTo>
                  <a:pt x="31534" y="1005"/>
                </a:lnTo>
                <a:lnTo>
                  <a:pt x="30194" y="614"/>
                </a:lnTo>
                <a:lnTo>
                  <a:pt x="28799" y="279"/>
                </a:lnTo>
                <a:lnTo>
                  <a:pt x="27348" y="56"/>
                </a:lnTo>
                <a:lnTo>
                  <a:pt x="26622" y="0"/>
                </a:lnTo>
                <a:close/>
              </a:path>
            </a:pathLst>
          </a:custGeom>
          <a:solidFill>
            <a:srgbClr val="DDA2EC">
              <a:alpha val="29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16"/>
          <p:cNvSpPr/>
          <p:nvPr/>
        </p:nvSpPr>
        <p:spPr>
          <a:xfrm flipH="1">
            <a:off x="8211627" y="884250"/>
            <a:ext cx="1008573" cy="393594"/>
          </a:xfrm>
          <a:custGeom>
            <a:rect b="b" l="l" r="r" t="t"/>
            <a:pathLst>
              <a:path extrusionOk="0" h="12503" w="32036">
                <a:moveTo>
                  <a:pt x="16297" y="1"/>
                </a:moveTo>
                <a:lnTo>
                  <a:pt x="15460" y="56"/>
                </a:lnTo>
                <a:lnTo>
                  <a:pt x="14679" y="168"/>
                </a:lnTo>
                <a:lnTo>
                  <a:pt x="13897" y="336"/>
                </a:lnTo>
                <a:lnTo>
                  <a:pt x="13172" y="615"/>
                </a:lnTo>
                <a:lnTo>
                  <a:pt x="12446" y="894"/>
                </a:lnTo>
                <a:lnTo>
                  <a:pt x="11777" y="1284"/>
                </a:lnTo>
                <a:lnTo>
                  <a:pt x="11163" y="1731"/>
                </a:lnTo>
                <a:lnTo>
                  <a:pt x="10549" y="2233"/>
                </a:lnTo>
                <a:lnTo>
                  <a:pt x="9991" y="2735"/>
                </a:lnTo>
                <a:lnTo>
                  <a:pt x="9488" y="3349"/>
                </a:lnTo>
                <a:lnTo>
                  <a:pt x="9042" y="3963"/>
                </a:lnTo>
                <a:lnTo>
                  <a:pt x="8651" y="4633"/>
                </a:lnTo>
                <a:lnTo>
                  <a:pt x="8372" y="5358"/>
                </a:lnTo>
                <a:lnTo>
                  <a:pt x="8093" y="6084"/>
                </a:lnTo>
                <a:lnTo>
                  <a:pt x="7870" y="6865"/>
                </a:lnTo>
                <a:lnTo>
                  <a:pt x="7758" y="7647"/>
                </a:lnTo>
                <a:lnTo>
                  <a:pt x="7144" y="7368"/>
                </a:lnTo>
                <a:lnTo>
                  <a:pt x="6530" y="7089"/>
                </a:lnTo>
                <a:lnTo>
                  <a:pt x="5861" y="6977"/>
                </a:lnTo>
                <a:lnTo>
                  <a:pt x="5135" y="6921"/>
                </a:lnTo>
                <a:lnTo>
                  <a:pt x="4577" y="6921"/>
                </a:lnTo>
                <a:lnTo>
                  <a:pt x="4075" y="7033"/>
                </a:lnTo>
                <a:lnTo>
                  <a:pt x="3572" y="7144"/>
                </a:lnTo>
                <a:lnTo>
                  <a:pt x="3126" y="7312"/>
                </a:lnTo>
                <a:lnTo>
                  <a:pt x="2679" y="7535"/>
                </a:lnTo>
                <a:lnTo>
                  <a:pt x="2233" y="7814"/>
                </a:lnTo>
                <a:lnTo>
                  <a:pt x="1842" y="8093"/>
                </a:lnTo>
                <a:lnTo>
                  <a:pt x="1507" y="8428"/>
                </a:lnTo>
                <a:lnTo>
                  <a:pt x="1173" y="8763"/>
                </a:lnTo>
                <a:lnTo>
                  <a:pt x="894" y="9154"/>
                </a:lnTo>
                <a:lnTo>
                  <a:pt x="615" y="9600"/>
                </a:lnTo>
                <a:lnTo>
                  <a:pt x="391" y="10047"/>
                </a:lnTo>
                <a:lnTo>
                  <a:pt x="224" y="10493"/>
                </a:lnTo>
                <a:lnTo>
                  <a:pt x="112" y="10995"/>
                </a:lnTo>
                <a:lnTo>
                  <a:pt x="1" y="11498"/>
                </a:lnTo>
                <a:lnTo>
                  <a:pt x="1" y="12056"/>
                </a:lnTo>
                <a:lnTo>
                  <a:pt x="1" y="12502"/>
                </a:lnTo>
                <a:lnTo>
                  <a:pt x="31868" y="12502"/>
                </a:lnTo>
                <a:lnTo>
                  <a:pt x="32036" y="11832"/>
                </a:lnTo>
                <a:lnTo>
                  <a:pt x="32036" y="11107"/>
                </a:lnTo>
                <a:lnTo>
                  <a:pt x="32036" y="10493"/>
                </a:lnTo>
                <a:lnTo>
                  <a:pt x="31924" y="9879"/>
                </a:lnTo>
                <a:lnTo>
                  <a:pt x="31757" y="9321"/>
                </a:lnTo>
                <a:lnTo>
                  <a:pt x="31589" y="8763"/>
                </a:lnTo>
                <a:lnTo>
                  <a:pt x="31310" y="8205"/>
                </a:lnTo>
                <a:lnTo>
                  <a:pt x="31031" y="7702"/>
                </a:lnTo>
                <a:lnTo>
                  <a:pt x="30696" y="7256"/>
                </a:lnTo>
                <a:lnTo>
                  <a:pt x="30306" y="6810"/>
                </a:lnTo>
                <a:lnTo>
                  <a:pt x="29859" y="6419"/>
                </a:lnTo>
                <a:lnTo>
                  <a:pt x="29357" y="6084"/>
                </a:lnTo>
                <a:lnTo>
                  <a:pt x="28910" y="5805"/>
                </a:lnTo>
                <a:lnTo>
                  <a:pt x="28352" y="5526"/>
                </a:lnTo>
                <a:lnTo>
                  <a:pt x="27794" y="5303"/>
                </a:lnTo>
                <a:lnTo>
                  <a:pt x="27236" y="5191"/>
                </a:lnTo>
                <a:lnTo>
                  <a:pt x="26622" y="5079"/>
                </a:lnTo>
                <a:lnTo>
                  <a:pt x="25562" y="5079"/>
                </a:lnTo>
                <a:lnTo>
                  <a:pt x="25115" y="5135"/>
                </a:lnTo>
                <a:lnTo>
                  <a:pt x="24222" y="5303"/>
                </a:lnTo>
                <a:lnTo>
                  <a:pt x="23943" y="4745"/>
                </a:lnTo>
                <a:lnTo>
                  <a:pt x="23664" y="4186"/>
                </a:lnTo>
                <a:lnTo>
                  <a:pt x="23329" y="3684"/>
                </a:lnTo>
                <a:lnTo>
                  <a:pt x="22939" y="3182"/>
                </a:lnTo>
                <a:lnTo>
                  <a:pt x="22548" y="2680"/>
                </a:lnTo>
                <a:lnTo>
                  <a:pt x="22102" y="2289"/>
                </a:lnTo>
                <a:lnTo>
                  <a:pt x="21599" y="1842"/>
                </a:lnTo>
                <a:lnTo>
                  <a:pt x="21097" y="1508"/>
                </a:lnTo>
                <a:lnTo>
                  <a:pt x="20595" y="1173"/>
                </a:lnTo>
                <a:lnTo>
                  <a:pt x="20037" y="838"/>
                </a:lnTo>
                <a:lnTo>
                  <a:pt x="19478" y="615"/>
                </a:lnTo>
                <a:lnTo>
                  <a:pt x="18865" y="391"/>
                </a:lnTo>
                <a:lnTo>
                  <a:pt x="18251" y="224"/>
                </a:lnTo>
                <a:lnTo>
                  <a:pt x="17637" y="112"/>
                </a:lnTo>
                <a:lnTo>
                  <a:pt x="16967" y="1"/>
                </a:lnTo>
                <a:close/>
              </a:path>
            </a:pathLst>
          </a:custGeom>
          <a:solidFill>
            <a:srgbClr val="DDA2EC">
              <a:alpha val="29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16"/>
          <p:cNvSpPr/>
          <p:nvPr/>
        </p:nvSpPr>
        <p:spPr>
          <a:xfrm>
            <a:off x="7261900" y="364975"/>
            <a:ext cx="1693944" cy="607166"/>
          </a:xfrm>
          <a:custGeom>
            <a:rect b="b" l="l" r="r" t="t"/>
            <a:pathLst>
              <a:path extrusionOk="0" h="26566" w="74117">
                <a:moveTo>
                  <a:pt x="43979" y="0"/>
                </a:moveTo>
                <a:lnTo>
                  <a:pt x="42472" y="56"/>
                </a:lnTo>
                <a:lnTo>
                  <a:pt x="41021" y="279"/>
                </a:lnTo>
                <a:lnTo>
                  <a:pt x="39570" y="558"/>
                </a:lnTo>
                <a:lnTo>
                  <a:pt x="38175" y="1005"/>
                </a:lnTo>
                <a:lnTo>
                  <a:pt x="36835" y="1507"/>
                </a:lnTo>
                <a:lnTo>
                  <a:pt x="35551" y="2177"/>
                </a:lnTo>
                <a:lnTo>
                  <a:pt x="34324" y="2902"/>
                </a:lnTo>
                <a:lnTo>
                  <a:pt x="33207" y="3739"/>
                </a:lnTo>
                <a:lnTo>
                  <a:pt x="32147" y="4632"/>
                </a:lnTo>
                <a:lnTo>
                  <a:pt x="31142" y="5637"/>
                </a:lnTo>
                <a:lnTo>
                  <a:pt x="30194" y="6753"/>
                </a:lnTo>
                <a:lnTo>
                  <a:pt x="29412" y="7869"/>
                </a:lnTo>
                <a:lnTo>
                  <a:pt x="28687" y="9097"/>
                </a:lnTo>
                <a:lnTo>
                  <a:pt x="28017" y="10381"/>
                </a:lnTo>
                <a:lnTo>
                  <a:pt x="27515" y="11720"/>
                </a:lnTo>
                <a:lnTo>
                  <a:pt x="27124" y="13115"/>
                </a:lnTo>
                <a:lnTo>
                  <a:pt x="26287" y="12557"/>
                </a:lnTo>
                <a:lnTo>
                  <a:pt x="25450" y="11999"/>
                </a:lnTo>
                <a:lnTo>
                  <a:pt x="24557" y="11553"/>
                </a:lnTo>
                <a:lnTo>
                  <a:pt x="23608" y="11218"/>
                </a:lnTo>
                <a:lnTo>
                  <a:pt x="22659" y="10883"/>
                </a:lnTo>
                <a:lnTo>
                  <a:pt x="21655" y="10660"/>
                </a:lnTo>
                <a:lnTo>
                  <a:pt x="20594" y="10548"/>
                </a:lnTo>
                <a:lnTo>
                  <a:pt x="19534" y="10492"/>
                </a:lnTo>
                <a:lnTo>
                  <a:pt x="18418" y="10548"/>
                </a:lnTo>
                <a:lnTo>
                  <a:pt x="17301" y="10716"/>
                </a:lnTo>
                <a:lnTo>
                  <a:pt x="16241" y="10939"/>
                </a:lnTo>
                <a:lnTo>
                  <a:pt x="15236" y="11274"/>
                </a:lnTo>
                <a:lnTo>
                  <a:pt x="14232" y="11720"/>
                </a:lnTo>
                <a:lnTo>
                  <a:pt x="13339" y="12222"/>
                </a:lnTo>
                <a:lnTo>
                  <a:pt x="12446" y="12781"/>
                </a:lnTo>
                <a:lnTo>
                  <a:pt x="11609" y="13450"/>
                </a:lnTo>
                <a:lnTo>
                  <a:pt x="10827" y="14176"/>
                </a:lnTo>
                <a:lnTo>
                  <a:pt x="10158" y="14957"/>
                </a:lnTo>
                <a:lnTo>
                  <a:pt x="9488" y="15794"/>
                </a:lnTo>
                <a:lnTo>
                  <a:pt x="8930" y="16687"/>
                </a:lnTo>
                <a:lnTo>
                  <a:pt x="8428" y="17636"/>
                </a:lnTo>
                <a:lnTo>
                  <a:pt x="8037" y="18641"/>
                </a:lnTo>
                <a:lnTo>
                  <a:pt x="7758" y="19645"/>
                </a:lnTo>
                <a:lnTo>
                  <a:pt x="7535" y="20706"/>
                </a:lnTo>
                <a:lnTo>
                  <a:pt x="6809" y="20594"/>
                </a:lnTo>
                <a:lnTo>
                  <a:pt x="6028" y="20538"/>
                </a:lnTo>
                <a:lnTo>
                  <a:pt x="5414" y="20594"/>
                </a:lnTo>
                <a:lnTo>
                  <a:pt x="4800" y="20650"/>
                </a:lnTo>
                <a:lnTo>
                  <a:pt x="4242" y="20817"/>
                </a:lnTo>
                <a:lnTo>
                  <a:pt x="3684" y="20985"/>
                </a:lnTo>
                <a:lnTo>
                  <a:pt x="3181" y="21264"/>
                </a:lnTo>
                <a:lnTo>
                  <a:pt x="2679" y="21543"/>
                </a:lnTo>
                <a:lnTo>
                  <a:pt x="2177" y="21933"/>
                </a:lnTo>
                <a:lnTo>
                  <a:pt x="1786" y="22324"/>
                </a:lnTo>
                <a:lnTo>
                  <a:pt x="1395" y="22715"/>
                </a:lnTo>
                <a:lnTo>
                  <a:pt x="1005" y="23217"/>
                </a:lnTo>
                <a:lnTo>
                  <a:pt x="726" y="23719"/>
                </a:lnTo>
                <a:lnTo>
                  <a:pt x="447" y="24222"/>
                </a:lnTo>
                <a:lnTo>
                  <a:pt x="279" y="24780"/>
                </a:lnTo>
                <a:lnTo>
                  <a:pt x="112" y="25338"/>
                </a:lnTo>
                <a:lnTo>
                  <a:pt x="56" y="25952"/>
                </a:lnTo>
                <a:lnTo>
                  <a:pt x="0" y="26566"/>
                </a:lnTo>
                <a:lnTo>
                  <a:pt x="73782" y="26566"/>
                </a:lnTo>
                <a:lnTo>
                  <a:pt x="73949" y="25896"/>
                </a:lnTo>
                <a:lnTo>
                  <a:pt x="74005" y="25226"/>
                </a:lnTo>
                <a:lnTo>
                  <a:pt x="74117" y="24557"/>
                </a:lnTo>
                <a:lnTo>
                  <a:pt x="74117" y="23887"/>
                </a:lnTo>
                <a:lnTo>
                  <a:pt x="74061" y="22771"/>
                </a:lnTo>
                <a:lnTo>
                  <a:pt x="73893" y="21654"/>
                </a:lnTo>
                <a:lnTo>
                  <a:pt x="73614" y="20650"/>
                </a:lnTo>
                <a:lnTo>
                  <a:pt x="73279" y="19645"/>
                </a:lnTo>
                <a:lnTo>
                  <a:pt x="72777" y="18696"/>
                </a:lnTo>
                <a:lnTo>
                  <a:pt x="72275" y="17748"/>
                </a:lnTo>
                <a:lnTo>
                  <a:pt x="71605" y="16911"/>
                </a:lnTo>
                <a:lnTo>
                  <a:pt x="70935" y="16129"/>
                </a:lnTo>
                <a:lnTo>
                  <a:pt x="70154" y="15459"/>
                </a:lnTo>
                <a:lnTo>
                  <a:pt x="69317" y="14790"/>
                </a:lnTo>
                <a:lnTo>
                  <a:pt x="68368" y="14287"/>
                </a:lnTo>
                <a:lnTo>
                  <a:pt x="67419" y="13785"/>
                </a:lnTo>
                <a:lnTo>
                  <a:pt x="66415" y="13450"/>
                </a:lnTo>
                <a:lnTo>
                  <a:pt x="65410" y="13171"/>
                </a:lnTo>
                <a:lnTo>
                  <a:pt x="64294" y="13004"/>
                </a:lnTo>
                <a:lnTo>
                  <a:pt x="63178" y="12948"/>
                </a:lnTo>
                <a:lnTo>
                  <a:pt x="62006" y="13004"/>
                </a:lnTo>
                <a:lnTo>
                  <a:pt x="60889" y="13171"/>
                </a:lnTo>
                <a:lnTo>
                  <a:pt x="60443" y="11776"/>
                </a:lnTo>
                <a:lnTo>
                  <a:pt x="59941" y="10437"/>
                </a:lnTo>
                <a:lnTo>
                  <a:pt x="59327" y="9153"/>
                </a:lnTo>
                <a:lnTo>
                  <a:pt x="58601" y="7925"/>
                </a:lnTo>
                <a:lnTo>
                  <a:pt x="57764" y="6753"/>
                </a:lnTo>
                <a:lnTo>
                  <a:pt x="56871" y="5693"/>
                </a:lnTo>
                <a:lnTo>
                  <a:pt x="55866" y="4688"/>
                </a:lnTo>
                <a:lnTo>
                  <a:pt x="54806" y="3739"/>
                </a:lnTo>
                <a:lnTo>
                  <a:pt x="53634" y="2902"/>
                </a:lnTo>
                <a:lnTo>
                  <a:pt x="52406" y="2177"/>
                </a:lnTo>
                <a:lnTo>
                  <a:pt x="51123" y="1507"/>
                </a:lnTo>
                <a:lnTo>
                  <a:pt x="49783" y="1005"/>
                </a:lnTo>
                <a:lnTo>
                  <a:pt x="48388" y="558"/>
                </a:lnTo>
                <a:lnTo>
                  <a:pt x="46993" y="279"/>
                </a:lnTo>
                <a:lnTo>
                  <a:pt x="45486" y="56"/>
                </a:lnTo>
                <a:lnTo>
                  <a:pt x="43979" y="0"/>
                </a:lnTo>
                <a:close/>
              </a:path>
            </a:pathLst>
          </a:custGeom>
          <a:solidFill>
            <a:srgbClr val="DDA2EC">
              <a:alpha val="29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16"/>
          <p:cNvSpPr/>
          <p:nvPr/>
        </p:nvSpPr>
        <p:spPr>
          <a:xfrm>
            <a:off x="-77675" y="205976"/>
            <a:ext cx="802982" cy="313325"/>
          </a:xfrm>
          <a:custGeom>
            <a:rect b="b" l="l" r="r" t="t"/>
            <a:pathLst>
              <a:path extrusionOk="0" h="12503" w="32036">
                <a:moveTo>
                  <a:pt x="16297" y="1"/>
                </a:moveTo>
                <a:lnTo>
                  <a:pt x="15460" y="56"/>
                </a:lnTo>
                <a:lnTo>
                  <a:pt x="14679" y="168"/>
                </a:lnTo>
                <a:lnTo>
                  <a:pt x="13897" y="336"/>
                </a:lnTo>
                <a:lnTo>
                  <a:pt x="13172" y="615"/>
                </a:lnTo>
                <a:lnTo>
                  <a:pt x="12446" y="894"/>
                </a:lnTo>
                <a:lnTo>
                  <a:pt x="11777" y="1284"/>
                </a:lnTo>
                <a:lnTo>
                  <a:pt x="11163" y="1731"/>
                </a:lnTo>
                <a:lnTo>
                  <a:pt x="10549" y="2233"/>
                </a:lnTo>
                <a:lnTo>
                  <a:pt x="9991" y="2735"/>
                </a:lnTo>
                <a:lnTo>
                  <a:pt x="9488" y="3349"/>
                </a:lnTo>
                <a:lnTo>
                  <a:pt x="9042" y="3963"/>
                </a:lnTo>
                <a:lnTo>
                  <a:pt x="8651" y="4633"/>
                </a:lnTo>
                <a:lnTo>
                  <a:pt x="8372" y="5358"/>
                </a:lnTo>
                <a:lnTo>
                  <a:pt x="8093" y="6084"/>
                </a:lnTo>
                <a:lnTo>
                  <a:pt x="7870" y="6865"/>
                </a:lnTo>
                <a:lnTo>
                  <a:pt x="7758" y="7647"/>
                </a:lnTo>
                <a:lnTo>
                  <a:pt x="7144" y="7368"/>
                </a:lnTo>
                <a:lnTo>
                  <a:pt x="6530" y="7089"/>
                </a:lnTo>
                <a:lnTo>
                  <a:pt x="5861" y="6977"/>
                </a:lnTo>
                <a:lnTo>
                  <a:pt x="5135" y="6921"/>
                </a:lnTo>
                <a:lnTo>
                  <a:pt x="4577" y="6921"/>
                </a:lnTo>
                <a:lnTo>
                  <a:pt x="4075" y="7033"/>
                </a:lnTo>
                <a:lnTo>
                  <a:pt x="3572" y="7144"/>
                </a:lnTo>
                <a:lnTo>
                  <a:pt x="3126" y="7312"/>
                </a:lnTo>
                <a:lnTo>
                  <a:pt x="2679" y="7535"/>
                </a:lnTo>
                <a:lnTo>
                  <a:pt x="2233" y="7814"/>
                </a:lnTo>
                <a:lnTo>
                  <a:pt x="1842" y="8093"/>
                </a:lnTo>
                <a:lnTo>
                  <a:pt x="1507" y="8428"/>
                </a:lnTo>
                <a:lnTo>
                  <a:pt x="1173" y="8763"/>
                </a:lnTo>
                <a:lnTo>
                  <a:pt x="894" y="9154"/>
                </a:lnTo>
                <a:lnTo>
                  <a:pt x="615" y="9600"/>
                </a:lnTo>
                <a:lnTo>
                  <a:pt x="391" y="10047"/>
                </a:lnTo>
                <a:lnTo>
                  <a:pt x="224" y="10493"/>
                </a:lnTo>
                <a:lnTo>
                  <a:pt x="112" y="10995"/>
                </a:lnTo>
                <a:lnTo>
                  <a:pt x="1" y="11498"/>
                </a:lnTo>
                <a:lnTo>
                  <a:pt x="1" y="12056"/>
                </a:lnTo>
                <a:lnTo>
                  <a:pt x="1" y="12502"/>
                </a:lnTo>
                <a:lnTo>
                  <a:pt x="31868" y="12502"/>
                </a:lnTo>
                <a:lnTo>
                  <a:pt x="32036" y="11832"/>
                </a:lnTo>
                <a:lnTo>
                  <a:pt x="32036" y="11107"/>
                </a:lnTo>
                <a:lnTo>
                  <a:pt x="32036" y="10493"/>
                </a:lnTo>
                <a:lnTo>
                  <a:pt x="31924" y="9879"/>
                </a:lnTo>
                <a:lnTo>
                  <a:pt x="31757" y="9321"/>
                </a:lnTo>
                <a:lnTo>
                  <a:pt x="31589" y="8763"/>
                </a:lnTo>
                <a:lnTo>
                  <a:pt x="31310" y="8205"/>
                </a:lnTo>
                <a:lnTo>
                  <a:pt x="31031" y="7702"/>
                </a:lnTo>
                <a:lnTo>
                  <a:pt x="30696" y="7256"/>
                </a:lnTo>
                <a:lnTo>
                  <a:pt x="30306" y="6810"/>
                </a:lnTo>
                <a:lnTo>
                  <a:pt x="29859" y="6419"/>
                </a:lnTo>
                <a:lnTo>
                  <a:pt x="29357" y="6084"/>
                </a:lnTo>
                <a:lnTo>
                  <a:pt x="28910" y="5805"/>
                </a:lnTo>
                <a:lnTo>
                  <a:pt x="28352" y="5526"/>
                </a:lnTo>
                <a:lnTo>
                  <a:pt x="27794" y="5303"/>
                </a:lnTo>
                <a:lnTo>
                  <a:pt x="27236" y="5191"/>
                </a:lnTo>
                <a:lnTo>
                  <a:pt x="26622" y="5079"/>
                </a:lnTo>
                <a:lnTo>
                  <a:pt x="25562" y="5079"/>
                </a:lnTo>
                <a:lnTo>
                  <a:pt x="25115" y="5135"/>
                </a:lnTo>
                <a:lnTo>
                  <a:pt x="24222" y="5303"/>
                </a:lnTo>
                <a:lnTo>
                  <a:pt x="23943" y="4745"/>
                </a:lnTo>
                <a:lnTo>
                  <a:pt x="23664" y="4186"/>
                </a:lnTo>
                <a:lnTo>
                  <a:pt x="23329" y="3684"/>
                </a:lnTo>
                <a:lnTo>
                  <a:pt x="22939" y="3182"/>
                </a:lnTo>
                <a:lnTo>
                  <a:pt x="22548" y="2680"/>
                </a:lnTo>
                <a:lnTo>
                  <a:pt x="22102" y="2289"/>
                </a:lnTo>
                <a:lnTo>
                  <a:pt x="21599" y="1842"/>
                </a:lnTo>
                <a:lnTo>
                  <a:pt x="21097" y="1508"/>
                </a:lnTo>
                <a:lnTo>
                  <a:pt x="20595" y="1173"/>
                </a:lnTo>
                <a:lnTo>
                  <a:pt x="20037" y="838"/>
                </a:lnTo>
                <a:lnTo>
                  <a:pt x="19478" y="615"/>
                </a:lnTo>
                <a:lnTo>
                  <a:pt x="18865" y="391"/>
                </a:lnTo>
                <a:lnTo>
                  <a:pt x="18251" y="224"/>
                </a:lnTo>
                <a:lnTo>
                  <a:pt x="17637" y="112"/>
                </a:lnTo>
                <a:lnTo>
                  <a:pt x="16967" y="1"/>
                </a:lnTo>
                <a:close/>
              </a:path>
            </a:pathLst>
          </a:custGeom>
          <a:solidFill>
            <a:srgbClr val="DDA2EC">
              <a:alpha val="29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Dawn - No city">
  <p:cSld name="BLANK_1_1_1_1">
    <p:bg>
      <p:bgPr>
        <a:gradFill>
          <a:gsLst>
            <a:gs pos="0">
              <a:srgbClr val="6699FF"/>
            </a:gs>
            <a:gs pos="68800">
              <a:srgbClr val="FFCCCC"/>
            </a:gs>
            <a:gs pos="100000">
              <a:srgbClr val="FFFFCC"/>
            </a:gs>
          </a:gsLst>
          <a:lin ang="5400700" scaled="0"/>
        </a:gradFill>
      </p:bgPr>
    </p:bg>
    <p:spTree>
      <p:nvGrpSpPr>
        <p:cNvPr id="286" name="Shape 286"/>
        <p:cNvGrpSpPr/>
        <p:nvPr/>
      </p:nvGrpSpPr>
      <p:grpSpPr>
        <a:xfrm>
          <a:off x="0" y="0"/>
          <a:ext cx="0" cy="0"/>
          <a:chOff x="0" y="0"/>
          <a:chExt cx="0" cy="0"/>
        </a:xfrm>
      </p:grpSpPr>
      <p:sp>
        <p:nvSpPr>
          <p:cNvPr id="287" name="Google Shape;287;p17"/>
          <p:cNvSpPr/>
          <p:nvPr/>
        </p:nvSpPr>
        <p:spPr>
          <a:xfrm>
            <a:off x="532100" y="441174"/>
            <a:ext cx="1452007" cy="572718"/>
          </a:xfrm>
          <a:custGeom>
            <a:rect b="b" l="l" r="r" t="t"/>
            <a:pathLst>
              <a:path extrusionOk="0" h="22102" w="56035">
                <a:moveTo>
                  <a:pt x="25897" y="0"/>
                </a:moveTo>
                <a:lnTo>
                  <a:pt x="24502" y="56"/>
                </a:lnTo>
                <a:lnTo>
                  <a:pt x="23162" y="224"/>
                </a:lnTo>
                <a:lnTo>
                  <a:pt x="21879" y="503"/>
                </a:lnTo>
                <a:lnTo>
                  <a:pt x="20595" y="893"/>
                </a:lnTo>
                <a:lnTo>
                  <a:pt x="19367" y="1396"/>
                </a:lnTo>
                <a:lnTo>
                  <a:pt x="18195" y="1954"/>
                </a:lnTo>
                <a:lnTo>
                  <a:pt x="17135" y="2679"/>
                </a:lnTo>
                <a:lnTo>
                  <a:pt x="16074" y="3405"/>
                </a:lnTo>
                <a:lnTo>
                  <a:pt x="15070" y="4242"/>
                </a:lnTo>
                <a:lnTo>
                  <a:pt x="14177" y="5191"/>
                </a:lnTo>
                <a:lnTo>
                  <a:pt x="13340" y="6140"/>
                </a:lnTo>
                <a:lnTo>
                  <a:pt x="12614" y="7200"/>
                </a:lnTo>
                <a:lnTo>
                  <a:pt x="11944" y="8316"/>
                </a:lnTo>
                <a:lnTo>
                  <a:pt x="11386" y="9488"/>
                </a:lnTo>
                <a:lnTo>
                  <a:pt x="10884" y="10716"/>
                </a:lnTo>
                <a:lnTo>
                  <a:pt x="10493" y="12000"/>
                </a:lnTo>
                <a:lnTo>
                  <a:pt x="9935" y="11832"/>
                </a:lnTo>
                <a:lnTo>
                  <a:pt x="9321" y="11721"/>
                </a:lnTo>
                <a:lnTo>
                  <a:pt x="8707" y="11609"/>
                </a:lnTo>
                <a:lnTo>
                  <a:pt x="8038" y="11609"/>
                </a:lnTo>
                <a:lnTo>
                  <a:pt x="7200" y="11665"/>
                </a:lnTo>
                <a:lnTo>
                  <a:pt x="6419" y="11776"/>
                </a:lnTo>
                <a:lnTo>
                  <a:pt x="5638" y="11944"/>
                </a:lnTo>
                <a:lnTo>
                  <a:pt x="4912" y="12223"/>
                </a:lnTo>
                <a:lnTo>
                  <a:pt x="4187" y="12558"/>
                </a:lnTo>
                <a:lnTo>
                  <a:pt x="3517" y="13004"/>
                </a:lnTo>
                <a:lnTo>
                  <a:pt x="2903" y="13451"/>
                </a:lnTo>
                <a:lnTo>
                  <a:pt x="2345" y="13953"/>
                </a:lnTo>
                <a:lnTo>
                  <a:pt x="1843" y="14511"/>
                </a:lnTo>
                <a:lnTo>
                  <a:pt x="1396" y="15125"/>
                </a:lnTo>
                <a:lnTo>
                  <a:pt x="950" y="15795"/>
                </a:lnTo>
                <a:lnTo>
                  <a:pt x="615" y="16520"/>
                </a:lnTo>
                <a:lnTo>
                  <a:pt x="336" y="17246"/>
                </a:lnTo>
                <a:lnTo>
                  <a:pt x="168" y="18027"/>
                </a:lnTo>
                <a:lnTo>
                  <a:pt x="57" y="18809"/>
                </a:lnTo>
                <a:lnTo>
                  <a:pt x="1" y="19646"/>
                </a:lnTo>
                <a:lnTo>
                  <a:pt x="1" y="20260"/>
                </a:lnTo>
                <a:lnTo>
                  <a:pt x="112" y="20929"/>
                </a:lnTo>
                <a:lnTo>
                  <a:pt x="224" y="21487"/>
                </a:lnTo>
                <a:lnTo>
                  <a:pt x="391" y="22101"/>
                </a:lnTo>
                <a:lnTo>
                  <a:pt x="56035" y="22101"/>
                </a:lnTo>
                <a:lnTo>
                  <a:pt x="56035" y="21878"/>
                </a:lnTo>
                <a:lnTo>
                  <a:pt x="56035" y="21432"/>
                </a:lnTo>
                <a:lnTo>
                  <a:pt x="55923" y="21041"/>
                </a:lnTo>
                <a:lnTo>
                  <a:pt x="55867" y="20594"/>
                </a:lnTo>
                <a:lnTo>
                  <a:pt x="55700" y="20204"/>
                </a:lnTo>
                <a:lnTo>
                  <a:pt x="55532" y="19869"/>
                </a:lnTo>
                <a:lnTo>
                  <a:pt x="55309" y="19534"/>
                </a:lnTo>
                <a:lnTo>
                  <a:pt x="55086" y="19199"/>
                </a:lnTo>
                <a:lnTo>
                  <a:pt x="54807" y="18864"/>
                </a:lnTo>
                <a:lnTo>
                  <a:pt x="54472" y="18585"/>
                </a:lnTo>
                <a:lnTo>
                  <a:pt x="54137" y="18362"/>
                </a:lnTo>
                <a:lnTo>
                  <a:pt x="53802" y="18139"/>
                </a:lnTo>
                <a:lnTo>
                  <a:pt x="53467" y="17971"/>
                </a:lnTo>
                <a:lnTo>
                  <a:pt x="53077" y="17804"/>
                </a:lnTo>
                <a:lnTo>
                  <a:pt x="52630" y="17748"/>
                </a:lnTo>
                <a:lnTo>
                  <a:pt x="52239" y="17636"/>
                </a:lnTo>
                <a:lnTo>
                  <a:pt x="51793" y="17636"/>
                </a:lnTo>
                <a:lnTo>
                  <a:pt x="51123" y="17692"/>
                </a:lnTo>
                <a:lnTo>
                  <a:pt x="50509" y="17804"/>
                </a:lnTo>
                <a:lnTo>
                  <a:pt x="49951" y="18027"/>
                </a:lnTo>
                <a:lnTo>
                  <a:pt x="49449" y="18362"/>
                </a:lnTo>
                <a:lnTo>
                  <a:pt x="49170" y="17804"/>
                </a:lnTo>
                <a:lnTo>
                  <a:pt x="48835" y="17302"/>
                </a:lnTo>
                <a:lnTo>
                  <a:pt x="48500" y="16799"/>
                </a:lnTo>
                <a:lnTo>
                  <a:pt x="48110" y="16353"/>
                </a:lnTo>
                <a:lnTo>
                  <a:pt x="47719" y="15906"/>
                </a:lnTo>
                <a:lnTo>
                  <a:pt x="47272" y="15516"/>
                </a:lnTo>
                <a:lnTo>
                  <a:pt x="46826" y="15125"/>
                </a:lnTo>
                <a:lnTo>
                  <a:pt x="46324" y="14790"/>
                </a:lnTo>
                <a:lnTo>
                  <a:pt x="45821" y="14455"/>
                </a:lnTo>
                <a:lnTo>
                  <a:pt x="45263" y="14176"/>
                </a:lnTo>
                <a:lnTo>
                  <a:pt x="44705" y="13953"/>
                </a:lnTo>
                <a:lnTo>
                  <a:pt x="44091" y="13786"/>
                </a:lnTo>
                <a:lnTo>
                  <a:pt x="43533" y="13618"/>
                </a:lnTo>
                <a:lnTo>
                  <a:pt x="42919" y="13507"/>
                </a:lnTo>
                <a:lnTo>
                  <a:pt x="42249" y="13395"/>
                </a:lnTo>
                <a:lnTo>
                  <a:pt x="41580" y="13395"/>
                </a:lnTo>
                <a:lnTo>
                  <a:pt x="41301" y="12000"/>
                </a:lnTo>
                <a:lnTo>
                  <a:pt x="40854" y="10660"/>
                </a:lnTo>
                <a:lnTo>
                  <a:pt x="40352" y="9321"/>
                </a:lnTo>
                <a:lnTo>
                  <a:pt x="39738" y="8093"/>
                </a:lnTo>
                <a:lnTo>
                  <a:pt x="39012" y="6921"/>
                </a:lnTo>
                <a:lnTo>
                  <a:pt x="38175" y="5805"/>
                </a:lnTo>
                <a:lnTo>
                  <a:pt x="37282" y="4800"/>
                </a:lnTo>
                <a:lnTo>
                  <a:pt x="36278" y="3851"/>
                </a:lnTo>
                <a:lnTo>
                  <a:pt x="35161" y="3014"/>
                </a:lnTo>
                <a:lnTo>
                  <a:pt x="34045" y="2233"/>
                </a:lnTo>
                <a:lnTo>
                  <a:pt x="32817" y="1563"/>
                </a:lnTo>
                <a:lnTo>
                  <a:pt x="31534" y="1005"/>
                </a:lnTo>
                <a:lnTo>
                  <a:pt x="30194" y="614"/>
                </a:lnTo>
                <a:lnTo>
                  <a:pt x="28799" y="279"/>
                </a:lnTo>
                <a:lnTo>
                  <a:pt x="27348" y="56"/>
                </a:lnTo>
                <a:lnTo>
                  <a:pt x="26622" y="0"/>
                </a:lnTo>
                <a:close/>
              </a:path>
            </a:pathLst>
          </a:custGeom>
          <a:gradFill>
            <a:gsLst>
              <a:gs pos="0">
                <a:srgbClr val="FFFFFF">
                  <a:alpha val="52549"/>
                  <a:alpha val="52690"/>
                </a:srgbClr>
              </a:gs>
              <a:gs pos="100000">
                <a:srgbClr val="FFFFFF">
                  <a:alpha val="74901"/>
                  <a:alpha val="5269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17"/>
          <p:cNvSpPr/>
          <p:nvPr/>
        </p:nvSpPr>
        <p:spPr>
          <a:xfrm flipH="1">
            <a:off x="8211627" y="884250"/>
            <a:ext cx="1008573" cy="393594"/>
          </a:xfrm>
          <a:custGeom>
            <a:rect b="b" l="l" r="r" t="t"/>
            <a:pathLst>
              <a:path extrusionOk="0" h="12503" w="32036">
                <a:moveTo>
                  <a:pt x="16297" y="1"/>
                </a:moveTo>
                <a:lnTo>
                  <a:pt x="15460" y="56"/>
                </a:lnTo>
                <a:lnTo>
                  <a:pt x="14679" y="168"/>
                </a:lnTo>
                <a:lnTo>
                  <a:pt x="13897" y="336"/>
                </a:lnTo>
                <a:lnTo>
                  <a:pt x="13172" y="615"/>
                </a:lnTo>
                <a:lnTo>
                  <a:pt x="12446" y="894"/>
                </a:lnTo>
                <a:lnTo>
                  <a:pt x="11777" y="1284"/>
                </a:lnTo>
                <a:lnTo>
                  <a:pt x="11163" y="1731"/>
                </a:lnTo>
                <a:lnTo>
                  <a:pt x="10549" y="2233"/>
                </a:lnTo>
                <a:lnTo>
                  <a:pt x="9991" y="2735"/>
                </a:lnTo>
                <a:lnTo>
                  <a:pt x="9488" y="3349"/>
                </a:lnTo>
                <a:lnTo>
                  <a:pt x="9042" y="3963"/>
                </a:lnTo>
                <a:lnTo>
                  <a:pt x="8651" y="4633"/>
                </a:lnTo>
                <a:lnTo>
                  <a:pt x="8372" y="5358"/>
                </a:lnTo>
                <a:lnTo>
                  <a:pt x="8093" y="6084"/>
                </a:lnTo>
                <a:lnTo>
                  <a:pt x="7870" y="6865"/>
                </a:lnTo>
                <a:lnTo>
                  <a:pt x="7758" y="7647"/>
                </a:lnTo>
                <a:lnTo>
                  <a:pt x="7144" y="7368"/>
                </a:lnTo>
                <a:lnTo>
                  <a:pt x="6530" y="7089"/>
                </a:lnTo>
                <a:lnTo>
                  <a:pt x="5861" y="6977"/>
                </a:lnTo>
                <a:lnTo>
                  <a:pt x="5135" y="6921"/>
                </a:lnTo>
                <a:lnTo>
                  <a:pt x="4577" y="6921"/>
                </a:lnTo>
                <a:lnTo>
                  <a:pt x="4075" y="7033"/>
                </a:lnTo>
                <a:lnTo>
                  <a:pt x="3572" y="7144"/>
                </a:lnTo>
                <a:lnTo>
                  <a:pt x="3126" y="7312"/>
                </a:lnTo>
                <a:lnTo>
                  <a:pt x="2679" y="7535"/>
                </a:lnTo>
                <a:lnTo>
                  <a:pt x="2233" y="7814"/>
                </a:lnTo>
                <a:lnTo>
                  <a:pt x="1842" y="8093"/>
                </a:lnTo>
                <a:lnTo>
                  <a:pt x="1507" y="8428"/>
                </a:lnTo>
                <a:lnTo>
                  <a:pt x="1173" y="8763"/>
                </a:lnTo>
                <a:lnTo>
                  <a:pt x="894" y="9154"/>
                </a:lnTo>
                <a:lnTo>
                  <a:pt x="615" y="9600"/>
                </a:lnTo>
                <a:lnTo>
                  <a:pt x="391" y="10047"/>
                </a:lnTo>
                <a:lnTo>
                  <a:pt x="224" y="10493"/>
                </a:lnTo>
                <a:lnTo>
                  <a:pt x="112" y="10995"/>
                </a:lnTo>
                <a:lnTo>
                  <a:pt x="1" y="11498"/>
                </a:lnTo>
                <a:lnTo>
                  <a:pt x="1" y="12056"/>
                </a:lnTo>
                <a:lnTo>
                  <a:pt x="1" y="12502"/>
                </a:lnTo>
                <a:lnTo>
                  <a:pt x="31868" y="12502"/>
                </a:lnTo>
                <a:lnTo>
                  <a:pt x="32036" y="11832"/>
                </a:lnTo>
                <a:lnTo>
                  <a:pt x="32036" y="11107"/>
                </a:lnTo>
                <a:lnTo>
                  <a:pt x="32036" y="10493"/>
                </a:lnTo>
                <a:lnTo>
                  <a:pt x="31924" y="9879"/>
                </a:lnTo>
                <a:lnTo>
                  <a:pt x="31757" y="9321"/>
                </a:lnTo>
                <a:lnTo>
                  <a:pt x="31589" y="8763"/>
                </a:lnTo>
                <a:lnTo>
                  <a:pt x="31310" y="8205"/>
                </a:lnTo>
                <a:lnTo>
                  <a:pt x="31031" y="7702"/>
                </a:lnTo>
                <a:lnTo>
                  <a:pt x="30696" y="7256"/>
                </a:lnTo>
                <a:lnTo>
                  <a:pt x="30306" y="6810"/>
                </a:lnTo>
                <a:lnTo>
                  <a:pt x="29859" y="6419"/>
                </a:lnTo>
                <a:lnTo>
                  <a:pt x="29357" y="6084"/>
                </a:lnTo>
                <a:lnTo>
                  <a:pt x="28910" y="5805"/>
                </a:lnTo>
                <a:lnTo>
                  <a:pt x="28352" y="5526"/>
                </a:lnTo>
                <a:lnTo>
                  <a:pt x="27794" y="5303"/>
                </a:lnTo>
                <a:lnTo>
                  <a:pt x="27236" y="5191"/>
                </a:lnTo>
                <a:lnTo>
                  <a:pt x="26622" y="5079"/>
                </a:lnTo>
                <a:lnTo>
                  <a:pt x="25562" y="5079"/>
                </a:lnTo>
                <a:lnTo>
                  <a:pt x="25115" y="5135"/>
                </a:lnTo>
                <a:lnTo>
                  <a:pt x="24222" y="5303"/>
                </a:lnTo>
                <a:lnTo>
                  <a:pt x="23943" y="4745"/>
                </a:lnTo>
                <a:lnTo>
                  <a:pt x="23664" y="4186"/>
                </a:lnTo>
                <a:lnTo>
                  <a:pt x="23329" y="3684"/>
                </a:lnTo>
                <a:lnTo>
                  <a:pt x="22939" y="3182"/>
                </a:lnTo>
                <a:lnTo>
                  <a:pt x="22548" y="2680"/>
                </a:lnTo>
                <a:lnTo>
                  <a:pt x="22102" y="2289"/>
                </a:lnTo>
                <a:lnTo>
                  <a:pt x="21599" y="1842"/>
                </a:lnTo>
                <a:lnTo>
                  <a:pt x="21097" y="1508"/>
                </a:lnTo>
                <a:lnTo>
                  <a:pt x="20595" y="1173"/>
                </a:lnTo>
                <a:lnTo>
                  <a:pt x="20037" y="838"/>
                </a:lnTo>
                <a:lnTo>
                  <a:pt x="19478" y="615"/>
                </a:lnTo>
                <a:lnTo>
                  <a:pt x="18865" y="391"/>
                </a:lnTo>
                <a:lnTo>
                  <a:pt x="18251" y="224"/>
                </a:lnTo>
                <a:lnTo>
                  <a:pt x="17637" y="112"/>
                </a:lnTo>
                <a:lnTo>
                  <a:pt x="16967" y="1"/>
                </a:lnTo>
                <a:close/>
              </a:path>
            </a:pathLst>
          </a:custGeom>
          <a:gradFill>
            <a:gsLst>
              <a:gs pos="0">
                <a:srgbClr val="FFFFFF">
                  <a:alpha val="52549"/>
                  <a:alpha val="52690"/>
                </a:srgbClr>
              </a:gs>
              <a:gs pos="100000">
                <a:srgbClr val="FFFFFF">
                  <a:alpha val="74901"/>
                  <a:alpha val="5269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17"/>
          <p:cNvSpPr/>
          <p:nvPr/>
        </p:nvSpPr>
        <p:spPr>
          <a:xfrm>
            <a:off x="7261900" y="364975"/>
            <a:ext cx="1693944" cy="607166"/>
          </a:xfrm>
          <a:custGeom>
            <a:rect b="b" l="l" r="r" t="t"/>
            <a:pathLst>
              <a:path extrusionOk="0" h="26566" w="74117">
                <a:moveTo>
                  <a:pt x="43979" y="0"/>
                </a:moveTo>
                <a:lnTo>
                  <a:pt x="42472" y="56"/>
                </a:lnTo>
                <a:lnTo>
                  <a:pt x="41021" y="279"/>
                </a:lnTo>
                <a:lnTo>
                  <a:pt x="39570" y="558"/>
                </a:lnTo>
                <a:lnTo>
                  <a:pt x="38175" y="1005"/>
                </a:lnTo>
                <a:lnTo>
                  <a:pt x="36835" y="1507"/>
                </a:lnTo>
                <a:lnTo>
                  <a:pt x="35551" y="2177"/>
                </a:lnTo>
                <a:lnTo>
                  <a:pt x="34324" y="2902"/>
                </a:lnTo>
                <a:lnTo>
                  <a:pt x="33207" y="3739"/>
                </a:lnTo>
                <a:lnTo>
                  <a:pt x="32147" y="4632"/>
                </a:lnTo>
                <a:lnTo>
                  <a:pt x="31142" y="5637"/>
                </a:lnTo>
                <a:lnTo>
                  <a:pt x="30194" y="6753"/>
                </a:lnTo>
                <a:lnTo>
                  <a:pt x="29412" y="7869"/>
                </a:lnTo>
                <a:lnTo>
                  <a:pt x="28687" y="9097"/>
                </a:lnTo>
                <a:lnTo>
                  <a:pt x="28017" y="10381"/>
                </a:lnTo>
                <a:lnTo>
                  <a:pt x="27515" y="11720"/>
                </a:lnTo>
                <a:lnTo>
                  <a:pt x="27124" y="13115"/>
                </a:lnTo>
                <a:lnTo>
                  <a:pt x="26287" y="12557"/>
                </a:lnTo>
                <a:lnTo>
                  <a:pt x="25450" y="11999"/>
                </a:lnTo>
                <a:lnTo>
                  <a:pt x="24557" y="11553"/>
                </a:lnTo>
                <a:lnTo>
                  <a:pt x="23608" y="11218"/>
                </a:lnTo>
                <a:lnTo>
                  <a:pt x="22659" y="10883"/>
                </a:lnTo>
                <a:lnTo>
                  <a:pt x="21655" y="10660"/>
                </a:lnTo>
                <a:lnTo>
                  <a:pt x="20594" y="10548"/>
                </a:lnTo>
                <a:lnTo>
                  <a:pt x="19534" y="10492"/>
                </a:lnTo>
                <a:lnTo>
                  <a:pt x="18418" y="10548"/>
                </a:lnTo>
                <a:lnTo>
                  <a:pt x="17301" y="10716"/>
                </a:lnTo>
                <a:lnTo>
                  <a:pt x="16241" y="10939"/>
                </a:lnTo>
                <a:lnTo>
                  <a:pt x="15236" y="11274"/>
                </a:lnTo>
                <a:lnTo>
                  <a:pt x="14232" y="11720"/>
                </a:lnTo>
                <a:lnTo>
                  <a:pt x="13339" y="12222"/>
                </a:lnTo>
                <a:lnTo>
                  <a:pt x="12446" y="12781"/>
                </a:lnTo>
                <a:lnTo>
                  <a:pt x="11609" y="13450"/>
                </a:lnTo>
                <a:lnTo>
                  <a:pt x="10827" y="14176"/>
                </a:lnTo>
                <a:lnTo>
                  <a:pt x="10158" y="14957"/>
                </a:lnTo>
                <a:lnTo>
                  <a:pt x="9488" y="15794"/>
                </a:lnTo>
                <a:lnTo>
                  <a:pt x="8930" y="16687"/>
                </a:lnTo>
                <a:lnTo>
                  <a:pt x="8428" y="17636"/>
                </a:lnTo>
                <a:lnTo>
                  <a:pt x="8037" y="18641"/>
                </a:lnTo>
                <a:lnTo>
                  <a:pt x="7758" y="19645"/>
                </a:lnTo>
                <a:lnTo>
                  <a:pt x="7535" y="20706"/>
                </a:lnTo>
                <a:lnTo>
                  <a:pt x="6809" y="20594"/>
                </a:lnTo>
                <a:lnTo>
                  <a:pt x="6028" y="20538"/>
                </a:lnTo>
                <a:lnTo>
                  <a:pt x="5414" y="20594"/>
                </a:lnTo>
                <a:lnTo>
                  <a:pt x="4800" y="20650"/>
                </a:lnTo>
                <a:lnTo>
                  <a:pt x="4242" y="20817"/>
                </a:lnTo>
                <a:lnTo>
                  <a:pt x="3684" y="20985"/>
                </a:lnTo>
                <a:lnTo>
                  <a:pt x="3181" y="21264"/>
                </a:lnTo>
                <a:lnTo>
                  <a:pt x="2679" y="21543"/>
                </a:lnTo>
                <a:lnTo>
                  <a:pt x="2177" y="21933"/>
                </a:lnTo>
                <a:lnTo>
                  <a:pt x="1786" y="22324"/>
                </a:lnTo>
                <a:lnTo>
                  <a:pt x="1395" y="22715"/>
                </a:lnTo>
                <a:lnTo>
                  <a:pt x="1005" y="23217"/>
                </a:lnTo>
                <a:lnTo>
                  <a:pt x="726" y="23719"/>
                </a:lnTo>
                <a:lnTo>
                  <a:pt x="447" y="24222"/>
                </a:lnTo>
                <a:lnTo>
                  <a:pt x="279" y="24780"/>
                </a:lnTo>
                <a:lnTo>
                  <a:pt x="112" y="25338"/>
                </a:lnTo>
                <a:lnTo>
                  <a:pt x="56" y="25952"/>
                </a:lnTo>
                <a:lnTo>
                  <a:pt x="0" y="26566"/>
                </a:lnTo>
                <a:lnTo>
                  <a:pt x="73782" y="26566"/>
                </a:lnTo>
                <a:lnTo>
                  <a:pt x="73949" y="25896"/>
                </a:lnTo>
                <a:lnTo>
                  <a:pt x="74005" y="25226"/>
                </a:lnTo>
                <a:lnTo>
                  <a:pt x="74117" y="24557"/>
                </a:lnTo>
                <a:lnTo>
                  <a:pt x="74117" y="23887"/>
                </a:lnTo>
                <a:lnTo>
                  <a:pt x="74061" y="22771"/>
                </a:lnTo>
                <a:lnTo>
                  <a:pt x="73893" y="21654"/>
                </a:lnTo>
                <a:lnTo>
                  <a:pt x="73614" y="20650"/>
                </a:lnTo>
                <a:lnTo>
                  <a:pt x="73279" y="19645"/>
                </a:lnTo>
                <a:lnTo>
                  <a:pt x="72777" y="18696"/>
                </a:lnTo>
                <a:lnTo>
                  <a:pt x="72275" y="17748"/>
                </a:lnTo>
                <a:lnTo>
                  <a:pt x="71605" y="16911"/>
                </a:lnTo>
                <a:lnTo>
                  <a:pt x="70935" y="16129"/>
                </a:lnTo>
                <a:lnTo>
                  <a:pt x="70154" y="15459"/>
                </a:lnTo>
                <a:lnTo>
                  <a:pt x="69317" y="14790"/>
                </a:lnTo>
                <a:lnTo>
                  <a:pt x="68368" y="14287"/>
                </a:lnTo>
                <a:lnTo>
                  <a:pt x="67419" y="13785"/>
                </a:lnTo>
                <a:lnTo>
                  <a:pt x="66415" y="13450"/>
                </a:lnTo>
                <a:lnTo>
                  <a:pt x="65410" y="13171"/>
                </a:lnTo>
                <a:lnTo>
                  <a:pt x="64294" y="13004"/>
                </a:lnTo>
                <a:lnTo>
                  <a:pt x="63178" y="12948"/>
                </a:lnTo>
                <a:lnTo>
                  <a:pt x="62006" y="13004"/>
                </a:lnTo>
                <a:lnTo>
                  <a:pt x="60889" y="13171"/>
                </a:lnTo>
                <a:lnTo>
                  <a:pt x="60443" y="11776"/>
                </a:lnTo>
                <a:lnTo>
                  <a:pt x="59941" y="10437"/>
                </a:lnTo>
                <a:lnTo>
                  <a:pt x="59327" y="9153"/>
                </a:lnTo>
                <a:lnTo>
                  <a:pt x="58601" y="7925"/>
                </a:lnTo>
                <a:lnTo>
                  <a:pt x="57764" y="6753"/>
                </a:lnTo>
                <a:lnTo>
                  <a:pt x="56871" y="5693"/>
                </a:lnTo>
                <a:lnTo>
                  <a:pt x="55866" y="4688"/>
                </a:lnTo>
                <a:lnTo>
                  <a:pt x="54806" y="3739"/>
                </a:lnTo>
                <a:lnTo>
                  <a:pt x="53634" y="2902"/>
                </a:lnTo>
                <a:lnTo>
                  <a:pt x="52406" y="2177"/>
                </a:lnTo>
                <a:lnTo>
                  <a:pt x="51123" y="1507"/>
                </a:lnTo>
                <a:lnTo>
                  <a:pt x="49783" y="1005"/>
                </a:lnTo>
                <a:lnTo>
                  <a:pt x="48388" y="558"/>
                </a:lnTo>
                <a:lnTo>
                  <a:pt x="46993" y="279"/>
                </a:lnTo>
                <a:lnTo>
                  <a:pt x="45486" y="56"/>
                </a:lnTo>
                <a:lnTo>
                  <a:pt x="43979" y="0"/>
                </a:lnTo>
                <a:close/>
              </a:path>
            </a:pathLst>
          </a:custGeom>
          <a:gradFill>
            <a:gsLst>
              <a:gs pos="0">
                <a:srgbClr val="FFFFFF">
                  <a:alpha val="52549"/>
                  <a:alpha val="52690"/>
                </a:srgbClr>
              </a:gs>
              <a:gs pos="100000">
                <a:srgbClr val="FFFFFF">
                  <a:alpha val="74901"/>
                  <a:alpha val="5269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17"/>
          <p:cNvSpPr/>
          <p:nvPr/>
        </p:nvSpPr>
        <p:spPr>
          <a:xfrm>
            <a:off x="-77675" y="205976"/>
            <a:ext cx="802982" cy="313325"/>
          </a:xfrm>
          <a:custGeom>
            <a:rect b="b" l="l" r="r" t="t"/>
            <a:pathLst>
              <a:path extrusionOk="0" h="12503" w="32036">
                <a:moveTo>
                  <a:pt x="16297" y="1"/>
                </a:moveTo>
                <a:lnTo>
                  <a:pt x="15460" y="56"/>
                </a:lnTo>
                <a:lnTo>
                  <a:pt x="14679" y="168"/>
                </a:lnTo>
                <a:lnTo>
                  <a:pt x="13897" y="336"/>
                </a:lnTo>
                <a:lnTo>
                  <a:pt x="13172" y="615"/>
                </a:lnTo>
                <a:lnTo>
                  <a:pt x="12446" y="894"/>
                </a:lnTo>
                <a:lnTo>
                  <a:pt x="11777" y="1284"/>
                </a:lnTo>
                <a:lnTo>
                  <a:pt x="11163" y="1731"/>
                </a:lnTo>
                <a:lnTo>
                  <a:pt x="10549" y="2233"/>
                </a:lnTo>
                <a:lnTo>
                  <a:pt x="9991" y="2735"/>
                </a:lnTo>
                <a:lnTo>
                  <a:pt x="9488" y="3349"/>
                </a:lnTo>
                <a:lnTo>
                  <a:pt x="9042" y="3963"/>
                </a:lnTo>
                <a:lnTo>
                  <a:pt x="8651" y="4633"/>
                </a:lnTo>
                <a:lnTo>
                  <a:pt x="8372" y="5358"/>
                </a:lnTo>
                <a:lnTo>
                  <a:pt x="8093" y="6084"/>
                </a:lnTo>
                <a:lnTo>
                  <a:pt x="7870" y="6865"/>
                </a:lnTo>
                <a:lnTo>
                  <a:pt x="7758" y="7647"/>
                </a:lnTo>
                <a:lnTo>
                  <a:pt x="7144" y="7368"/>
                </a:lnTo>
                <a:lnTo>
                  <a:pt x="6530" y="7089"/>
                </a:lnTo>
                <a:lnTo>
                  <a:pt x="5861" y="6977"/>
                </a:lnTo>
                <a:lnTo>
                  <a:pt x="5135" y="6921"/>
                </a:lnTo>
                <a:lnTo>
                  <a:pt x="4577" y="6921"/>
                </a:lnTo>
                <a:lnTo>
                  <a:pt x="4075" y="7033"/>
                </a:lnTo>
                <a:lnTo>
                  <a:pt x="3572" y="7144"/>
                </a:lnTo>
                <a:lnTo>
                  <a:pt x="3126" y="7312"/>
                </a:lnTo>
                <a:lnTo>
                  <a:pt x="2679" y="7535"/>
                </a:lnTo>
                <a:lnTo>
                  <a:pt x="2233" y="7814"/>
                </a:lnTo>
                <a:lnTo>
                  <a:pt x="1842" y="8093"/>
                </a:lnTo>
                <a:lnTo>
                  <a:pt x="1507" y="8428"/>
                </a:lnTo>
                <a:lnTo>
                  <a:pt x="1173" y="8763"/>
                </a:lnTo>
                <a:lnTo>
                  <a:pt x="894" y="9154"/>
                </a:lnTo>
                <a:lnTo>
                  <a:pt x="615" y="9600"/>
                </a:lnTo>
                <a:lnTo>
                  <a:pt x="391" y="10047"/>
                </a:lnTo>
                <a:lnTo>
                  <a:pt x="224" y="10493"/>
                </a:lnTo>
                <a:lnTo>
                  <a:pt x="112" y="10995"/>
                </a:lnTo>
                <a:lnTo>
                  <a:pt x="1" y="11498"/>
                </a:lnTo>
                <a:lnTo>
                  <a:pt x="1" y="12056"/>
                </a:lnTo>
                <a:lnTo>
                  <a:pt x="1" y="12502"/>
                </a:lnTo>
                <a:lnTo>
                  <a:pt x="31868" y="12502"/>
                </a:lnTo>
                <a:lnTo>
                  <a:pt x="32036" y="11832"/>
                </a:lnTo>
                <a:lnTo>
                  <a:pt x="32036" y="11107"/>
                </a:lnTo>
                <a:lnTo>
                  <a:pt x="32036" y="10493"/>
                </a:lnTo>
                <a:lnTo>
                  <a:pt x="31924" y="9879"/>
                </a:lnTo>
                <a:lnTo>
                  <a:pt x="31757" y="9321"/>
                </a:lnTo>
                <a:lnTo>
                  <a:pt x="31589" y="8763"/>
                </a:lnTo>
                <a:lnTo>
                  <a:pt x="31310" y="8205"/>
                </a:lnTo>
                <a:lnTo>
                  <a:pt x="31031" y="7702"/>
                </a:lnTo>
                <a:lnTo>
                  <a:pt x="30696" y="7256"/>
                </a:lnTo>
                <a:lnTo>
                  <a:pt x="30306" y="6810"/>
                </a:lnTo>
                <a:lnTo>
                  <a:pt x="29859" y="6419"/>
                </a:lnTo>
                <a:lnTo>
                  <a:pt x="29357" y="6084"/>
                </a:lnTo>
                <a:lnTo>
                  <a:pt x="28910" y="5805"/>
                </a:lnTo>
                <a:lnTo>
                  <a:pt x="28352" y="5526"/>
                </a:lnTo>
                <a:lnTo>
                  <a:pt x="27794" y="5303"/>
                </a:lnTo>
                <a:lnTo>
                  <a:pt x="27236" y="5191"/>
                </a:lnTo>
                <a:lnTo>
                  <a:pt x="26622" y="5079"/>
                </a:lnTo>
                <a:lnTo>
                  <a:pt x="25562" y="5079"/>
                </a:lnTo>
                <a:lnTo>
                  <a:pt x="25115" y="5135"/>
                </a:lnTo>
                <a:lnTo>
                  <a:pt x="24222" y="5303"/>
                </a:lnTo>
                <a:lnTo>
                  <a:pt x="23943" y="4745"/>
                </a:lnTo>
                <a:lnTo>
                  <a:pt x="23664" y="4186"/>
                </a:lnTo>
                <a:lnTo>
                  <a:pt x="23329" y="3684"/>
                </a:lnTo>
                <a:lnTo>
                  <a:pt x="22939" y="3182"/>
                </a:lnTo>
                <a:lnTo>
                  <a:pt x="22548" y="2680"/>
                </a:lnTo>
                <a:lnTo>
                  <a:pt x="22102" y="2289"/>
                </a:lnTo>
                <a:lnTo>
                  <a:pt x="21599" y="1842"/>
                </a:lnTo>
                <a:lnTo>
                  <a:pt x="21097" y="1508"/>
                </a:lnTo>
                <a:lnTo>
                  <a:pt x="20595" y="1173"/>
                </a:lnTo>
                <a:lnTo>
                  <a:pt x="20037" y="838"/>
                </a:lnTo>
                <a:lnTo>
                  <a:pt x="19478" y="615"/>
                </a:lnTo>
                <a:lnTo>
                  <a:pt x="18865" y="391"/>
                </a:lnTo>
                <a:lnTo>
                  <a:pt x="18251" y="224"/>
                </a:lnTo>
                <a:lnTo>
                  <a:pt x="17637" y="112"/>
                </a:lnTo>
                <a:lnTo>
                  <a:pt x="16967" y="1"/>
                </a:lnTo>
                <a:close/>
              </a:path>
            </a:pathLst>
          </a:custGeom>
          <a:gradFill>
            <a:gsLst>
              <a:gs pos="0">
                <a:srgbClr val="FFFFFF">
                  <a:alpha val="52549"/>
                  <a:alpha val="52690"/>
                </a:srgbClr>
              </a:gs>
              <a:gs pos="100000">
                <a:srgbClr val="FFFFFF">
                  <a:alpha val="74901"/>
                  <a:alpha val="5269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17"/>
          <p:cNvSpPr txBox="1"/>
          <p:nvPr>
            <p:ph idx="12" type="sldNum"/>
          </p:nvPr>
        </p:nvSpPr>
        <p:spPr>
          <a:xfrm>
            <a:off x="8540298" y="1"/>
            <a:ext cx="548700" cy="393600"/>
          </a:xfrm>
          <a:prstGeom prst="rect">
            <a:avLst/>
          </a:prstGeom>
          <a:noFill/>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ubtitle">
  <p:cSld name="TITLE_1">
    <p:bg>
      <p:bgPr>
        <a:gradFill>
          <a:gsLst>
            <a:gs pos="0">
              <a:srgbClr val="FF5050"/>
            </a:gs>
            <a:gs pos="55000">
              <a:srgbClr val="FFA41C"/>
            </a:gs>
            <a:gs pos="82000">
              <a:srgbClr val="FFD300"/>
            </a:gs>
            <a:gs pos="100000">
              <a:srgbClr val="FFFF99"/>
            </a:gs>
          </a:gsLst>
          <a:lin ang="5400700" scaled="0"/>
        </a:gradFill>
      </p:bgPr>
    </p:bg>
    <p:spTree>
      <p:nvGrpSpPr>
        <p:cNvPr id="22" name="Shape 22"/>
        <p:cNvGrpSpPr/>
        <p:nvPr/>
      </p:nvGrpSpPr>
      <p:grpSpPr>
        <a:xfrm>
          <a:off x="0" y="0"/>
          <a:ext cx="0" cy="0"/>
          <a:chOff x="0" y="0"/>
          <a:chExt cx="0" cy="0"/>
        </a:xfrm>
      </p:grpSpPr>
      <p:sp>
        <p:nvSpPr>
          <p:cNvPr id="23" name="Google Shape;23;p3"/>
          <p:cNvSpPr/>
          <p:nvPr/>
        </p:nvSpPr>
        <p:spPr>
          <a:xfrm>
            <a:off x="0" y="3953694"/>
            <a:ext cx="9144000" cy="1178720"/>
          </a:xfrm>
          <a:custGeom>
            <a:rect b="b" l="l" r="r" t="t"/>
            <a:pathLst>
              <a:path extrusionOk="0" h="36835" w="285750">
                <a:moveTo>
                  <a:pt x="280169" y="0"/>
                </a:moveTo>
                <a:lnTo>
                  <a:pt x="272802" y="4465"/>
                </a:lnTo>
                <a:lnTo>
                  <a:pt x="272802" y="23441"/>
                </a:lnTo>
                <a:lnTo>
                  <a:pt x="264988" y="23441"/>
                </a:lnTo>
                <a:lnTo>
                  <a:pt x="264988" y="12948"/>
                </a:lnTo>
                <a:lnTo>
                  <a:pt x="260524" y="12948"/>
                </a:lnTo>
                <a:lnTo>
                  <a:pt x="260524" y="6028"/>
                </a:lnTo>
                <a:lnTo>
                  <a:pt x="253157" y="6028"/>
                </a:lnTo>
                <a:lnTo>
                  <a:pt x="253157" y="19869"/>
                </a:lnTo>
                <a:lnTo>
                  <a:pt x="232395" y="15404"/>
                </a:lnTo>
                <a:lnTo>
                  <a:pt x="232395" y="7144"/>
                </a:lnTo>
                <a:lnTo>
                  <a:pt x="225698" y="7144"/>
                </a:lnTo>
                <a:lnTo>
                  <a:pt x="225698" y="19422"/>
                </a:lnTo>
                <a:lnTo>
                  <a:pt x="216098" y="19422"/>
                </a:lnTo>
                <a:lnTo>
                  <a:pt x="216098" y="9153"/>
                </a:lnTo>
                <a:lnTo>
                  <a:pt x="214313" y="9153"/>
                </a:lnTo>
                <a:lnTo>
                  <a:pt x="214313" y="8483"/>
                </a:lnTo>
                <a:lnTo>
                  <a:pt x="210071" y="8483"/>
                </a:lnTo>
                <a:lnTo>
                  <a:pt x="210071" y="9153"/>
                </a:lnTo>
                <a:lnTo>
                  <a:pt x="208731" y="9153"/>
                </a:lnTo>
                <a:lnTo>
                  <a:pt x="208731" y="18083"/>
                </a:lnTo>
                <a:lnTo>
                  <a:pt x="200695" y="18083"/>
                </a:lnTo>
                <a:lnTo>
                  <a:pt x="200695" y="6028"/>
                </a:lnTo>
                <a:lnTo>
                  <a:pt x="198462" y="6028"/>
                </a:lnTo>
                <a:lnTo>
                  <a:pt x="198351" y="5693"/>
                </a:lnTo>
                <a:lnTo>
                  <a:pt x="198239" y="5414"/>
                </a:lnTo>
                <a:lnTo>
                  <a:pt x="198072" y="5135"/>
                </a:lnTo>
                <a:lnTo>
                  <a:pt x="197848" y="4911"/>
                </a:lnTo>
                <a:lnTo>
                  <a:pt x="197625" y="4744"/>
                </a:lnTo>
                <a:lnTo>
                  <a:pt x="197346" y="4577"/>
                </a:lnTo>
                <a:lnTo>
                  <a:pt x="197011" y="4521"/>
                </a:lnTo>
                <a:lnTo>
                  <a:pt x="196676" y="4465"/>
                </a:lnTo>
                <a:lnTo>
                  <a:pt x="196342" y="4521"/>
                </a:lnTo>
                <a:lnTo>
                  <a:pt x="196007" y="4577"/>
                </a:lnTo>
                <a:lnTo>
                  <a:pt x="195728" y="4744"/>
                </a:lnTo>
                <a:lnTo>
                  <a:pt x="195504" y="4911"/>
                </a:lnTo>
                <a:lnTo>
                  <a:pt x="195281" y="5135"/>
                </a:lnTo>
                <a:lnTo>
                  <a:pt x="195114" y="5414"/>
                </a:lnTo>
                <a:lnTo>
                  <a:pt x="195002" y="5693"/>
                </a:lnTo>
                <a:lnTo>
                  <a:pt x="194890" y="6028"/>
                </a:lnTo>
                <a:lnTo>
                  <a:pt x="192881" y="6028"/>
                </a:lnTo>
                <a:lnTo>
                  <a:pt x="192881" y="14734"/>
                </a:lnTo>
                <a:lnTo>
                  <a:pt x="182166" y="14734"/>
                </a:lnTo>
                <a:lnTo>
                  <a:pt x="182166" y="19869"/>
                </a:lnTo>
                <a:lnTo>
                  <a:pt x="172789" y="19869"/>
                </a:lnTo>
                <a:lnTo>
                  <a:pt x="172789" y="14734"/>
                </a:lnTo>
                <a:lnTo>
                  <a:pt x="167432" y="12502"/>
                </a:lnTo>
                <a:lnTo>
                  <a:pt x="167432" y="16967"/>
                </a:lnTo>
                <a:lnTo>
                  <a:pt x="160511" y="16967"/>
                </a:lnTo>
                <a:lnTo>
                  <a:pt x="160511" y="8037"/>
                </a:lnTo>
                <a:lnTo>
                  <a:pt x="154260" y="8037"/>
                </a:lnTo>
                <a:lnTo>
                  <a:pt x="154260" y="6697"/>
                </a:lnTo>
                <a:lnTo>
                  <a:pt x="152251" y="6697"/>
                </a:lnTo>
                <a:lnTo>
                  <a:pt x="152251" y="8037"/>
                </a:lnTo>
                <a:lnTo>
                  <a:pt x="150912" y="8037"/>
                </a:lnTo>
                <a:lnTo>
                  <a:pt x="150912" y="21655"/>
                </a:lnTo>
                <a:lnTo>
                  <a:pt x="138410" y="21655"/>
                </a:lnTo>
                <a:lnTo>
                  <a:pt x="138410" y="8037"/>
                </a:lnTo>
                <a:lnTo>
                  <a:pt x="130597" y="8037"/>
                </a:lnTo>
                <a:lnTo>
                  <a:pt x="130597" y="18976"/>
                </a:lnTo>
                <a:lnTo>
                  <a:pt x="127695" y="18976"/>
                </a:lnTo>
                <a:lnTo>
                  <a:pt x="127695" y="11162"/>
                </a:lnTo>
                <a:lnTo>
                  <a:pt x="121890" y="11162"/>
                </a:lnTo>
                <a:lnTo>
                  <a:pt x="121890" y="18976"/>
                </a:lnTo>
                <a:lnTo>
                  <a:pt x="120774" y="18976"/>
                </a:lnTo>
                <a:lnTo>
                  <a:pt x="120774" y="20538"/>
                </a:lnTo>
                <a:lnTo>
                  <a:pt x="109165" y="20538"/>
                </a:lnTo>
                <a:lnTo>
                  <a:pt x="109165" y="12948"/>
                </a:lnTo>
                <a:lnTo>
                  <a:pt x="99343" y="12948"/>
                </a:lnTo>
                <a:lnTo>
                  <a:pt x="99343" y="11162"/>
                </a:lnTo>
                <a:lnTo>
                  <a:pt x="93762" y="11162"/>
                </a:lnTo>
                <a:lnTo>
                  <a:pt x="93762" y="22994"/>
                </a:lnTo>
                <a:lnTo>
                  <a:pt x="86841" y="22994"/>
                </a:lnTo>
                <a:lnTo>
                  <a:pt x="86841" y="14734"/>
                </a:lnTo>
                <a:lnTo>
                  <a:pt x="84386" y="14734"/>
                </a:lnTo>
                <a:lnTo>
                  <a:pt x="84386" y="12948"/>
                </a:lnTo>
                <a:lnTo>
                  <a:pt x="80144" y="12948"/>
                </a:lnTo>
                <a:lnTo>
                  <a:pt x="80144" y="14734"/>
                </a:lnTo>
                <a:lnTo>
                  <a:pt x="77465" y="14734"/>
                </a:lnTo>
                <a:lnTo>
                  <a:pt x="77465" y="21655"/>
                </a:lnTo>
                <a:lnTo>
                  <a:pt x="56927" y="21655"/>
                </a:lnTo>
                <a:lnTo>
                  <a:pt x="56927" y="16297"/>
                </a:lnTo>
                <a:lnTo>
                  <a:pt x="51346" y="16297"/>
                </a:lnTo>
                <a:lnTo>
                  <a:pt x="51346" y="8037"/>
                </a:lnTo>
                <a:lnTo>
                  <a:pt x="45318" y="10269"/>
                </a:lnTo>
                <a:lnTo>
                  <a:pt x="45318" y="27682"/>
                </a:lnTo>
                <a:lnTo>
                  <a:pt x="33710" y="27682"/>
                </a:lnTo>
                <a:lnTo>
                  <a:pt x="33710" y="11162"/>
                </a:lnTo>
                <a:lnTo>
                  <a:pt x="25673" y="11162"/>
                </a:lnTo>
                <a:lnTo>
                  <a:pt x="25673" y="21878"/>
                </a:lnTo>
                <a:lnTo>
                  <a:pt x="8037" y="21878"/>
                </a:lnTo>
                <a:lnTo>
                  <a:pt x="8037" y="16967"/>
                </a:lnTo>
                <a:lnTo>
                  <a:pt x="0" y="16967"/>
                </a:lnTo>
                <a:lnTo>
                  <a:pt x="0" y="36835"/>
                </a:lnTo>
                <a:lnTo>
                  <a:pt x="285750" y="36835"/>
                </a:lnTo>
                <a:lnTo>
                  <a:pt x="285750" y="16743"/>
                </a:lnTo>
                <a:lnTo>
                  <a:pt x="280169" y="16743"/>
                </a:lnTo>
                <a:lnTo>
                  <a:pt x="280169" y="0"/>
                </a:lnTo>
                <a:close/>
              </a:path>
            </a:pathLst>
          </a:custGeom>
          <a:solidFill>
            <a:srgbClr val="871C48">
              <a:alpha val="23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a:off x="35712" y="4025118"/>
            <a:ext cx="9072576" cy="1107296"/>
          </a:xfrm>
          <a:custGeom>
            <a:rect b="b" l="l" r="r" t="t"/>
            <a:pathLst>
              <a:path extrusionOk="0" h="34603" w="283518">
                <a:moveTo>
                  <a:pt x="110059" y="1"/>
                </a:moveTo>
                <a:lnTo>
                  <a:pt x="110059" y="2010"/>
                </a:lnTo>
                <a:lnTo>
                  <a:pt x="108273" y="2010"/>
                </a:lnTo>
                <a:lnTo>
                  <a:pt x="108273" y="5135"/>
                </a:lnTo>
                <a:lnTo>
                  <a:pt x="105817" y="5135"/>
                </a:lnTo>
                <a:lnTo>
                  <a:pt x="105817" y="29245"/>
                </a:lnTo>
                <a:lnTo>
                  <a:pt x="100236" y="29245"/>
                </a:lnTo>
                <a:lnTo>
                  <a:pt x="100236" y="16297"/>
                </a:lnTo>
                <a:lnTo>
                  <a:pt x="90413" y="16297"/>
                </a:lnTo>
                <a:lnTo>
                  <a:pt x="90413" y="26622"/>
                </a:lnTo>
                <a:lnTo>
                  <a:pt x="83046" y="29859"/>
                </a:lnTo>
                <a:lnTo>
                  <a:pt x="83046" y="22771"/>
                </a:lnTo>
                <a:lnTo>
                  <a:pt x="80144" y="22771"/>
                </a:lnTo>
                <a:lnTo>
                  <a:pt x="80144" y="29245"/>
                </a:lnTo>
                <a:lnTo>
                  <a:pt x="73224" y="29245"/>
                </a:lnTo>
                <a:lnTo>
                  <a:pt x="73224" y="24557"/>
                </a:lnTo>
                <a:lnTo>
                  <a:pt x="69429" y="24557"/>
                </a:lnTo>
                <a:lnTo>
                  <a:pt x="69429" y="11386"/>
                </a:lnTo>
                <a:lnTo>
                  <a:pt x="59159" y="13228"/>
                </a:lnTo>
                <a:lnTo>
                  <a:pt x="59159" y="24557"/>
                </a:lnTo>
                <a:lnTo>
                  <a:pt x="53355" y="24557"/>
                </a:lnTo>
                <a:lnTo>
                  <a:pt x="53355" y="29245"/>
                </a:lnTo>
                <a:lnTo>
                  <a:pt x="45765" y="29245"/>
                </a:lnTo>
                <a:lnTo>
                  <a:pt x="45765" y="13842"/>
                </a:lnTo>
                <a:lnTo>
                  <a:pt x="41747" y="13842"/>
                </a:lnTo>
                <a:lnTo>
                  <a:pt x="41747" y="5135"/>
                </a:lnTo>
                <a:lnTo>
                  <a:pt x="28352" y="5135"/>
                </a:lnTo>
                <a:lnTo>
                  <a:pt x="28352" y="25450"/>
                </a:lnTo>
                <a:lnTo>
                  <a:pt x="20762" y="25450"/>
                </a:lnTo>
                <a:lnTo>
                  <a:pt x="20762" y="16297"/>
                </a:lnTo>
                <a:lnTo>
                  <a:pt x="19311" y="16297"/>
                </a:lnTo>
                <a:lnTo>
                  <a:pt x="19143" y="15348"/>
                </a:lnTo>
                <a:lnTo>
                  <a:pt x="19032" y="14902"/>
                </a:lnTo>
                <a:lnTo>
                  <a:pt x="18864" y="14511"/>
                </a:lnTo>
                <a:lnTo>
                  <a:pt x="18585" y="14121"/>
                </a:lnTo>
                <a:lnTo>
                  <a:pt x="18306" y="13786"/>
                </a:lnTo>
                <a:lnTo>
                  <a:pt x="17915" y="13507"/>
                </a:lnTo>
                <a:lnTo>
                  <a:pt x="17525" y="13339"/>
                </a:lnTo>
                <a:lnTo>
                  <a:pt x="17078" y="13228"/>
                </a:lnTo>
                <a:lnTo>
                  <a:pt x="16632" y="13172"/>
                </a:lnTo>
                <a:lnTo>
                  <a:pt x="16185" y="13228"/>
                </a:lnTo>
                <a:lnTo>
                  <a:pt x="15739" y="13339"/>
                </a:lnTo>
                <a:lnTo>
                  <a:pt x="15348" y="13507"/>
                </a:lnTo>
                <a:lnTo>
                  <a:pt x="14957" y="13786"/>
                </a:lnTo>
                <a:lnTo>
                  <a:pt x="14678" y="14121"/>
                </a:lnTo>
                <a:lnTo>
                  <a:pt x="14399" y="14511"/>
                </a:lnTo>
                <a:lnTo>
                  <a:pt x="14232" y="14902"/>
                </a:lnTo>
                <a:lnTo>
                  <a:pt x="14120" y="15348"/>
                </a:lnTo>
                <a:lnTo>
                  <a:pt x="13953" y="16297"/>
                </a:lnTo>
                <a:lnTo>
                  <a:pt x="12502" y="16297"/>
                </a:lnTo>
                <a:lnTo>
                  <a:pt x="12502" y="21153"/>
                </a:lnTo>
                <a:lnTo>
                  <a:pt x="4242" y="23385"/>
                </a:lnTo>
                <a:lnTo>
                  <a:pt x="4242" y="29245"/>
                </a:lnTo>
                <a:lnTo>
                  <a:pt x="0" y="29245"/>
                </a:lnTo>
                <a:lnTo>
                  <a:pt x="0" y="34603"/>
                </a:lnTo>
                <a:lnTo>
                  <a:pt x="283518" y="34603"/>
                </a:lnTo>
                <a:lnTo>
                  <a:pt x="283518" y="25450"/>
                </a:lnTo>
                <a:lnTo>
                  <a:pt x="275258" y="25450"/>
                </a:lnTo>
                <a:lnTo>
                  <a:pt x="275258" y="11163"/>
                </a:lnTo>
                <a:lnTo>
                  <a:pt x="268114" y="11163"/>
                </a:lnTo>
                <a:lnTo>
                  <a:pt x="268114" y="19423"/>
                </a:lnTo>
                <a:lnTo>
                  <a:pt x="255389" y="19423"/>
                </a:lnTo>
                <a:lnTo>
                  <a:pt x="255389" y="29245"/>
                </a:lnTo>
                <a:lnTo>
                  <a:pt x="247576" y="29245"/>
                </a:lnTo>
                <a:lnTo>
                  <a:pt x="247576" y="5135"/>
                </a:lnTo>
                <a:lnTo>
                  <a:pt x="244450" y="5135"/>
                </a:lnTo>
                <a:lnTo>
                  <a:pt x="244450" y="4075"/>
                </a:lnTo>
                <a:lnTo>
                  <a:pt x="244339" y="3405"/>
                </a:lnTo>
                <a:lnTo>
                  <a:pt x="244171" y="2791"/>
                </a:lnTo>
                <a:lnTo>
                  <a:pt x="243892" y="2289"/>
                </a:lnTo>
                <a:lnTo>
                  <a:pt x="243502" y="1787"/>
                </a:lnTo>
                <a:lnTo>
                  <a:pt x="242999" y="1452"/>
                </a:lnTo>
                <a:lnTo>
                  <a:pt x="242441" y="1117"/>
                </a:lnTo>
                <a:lnTo>
                  <a:pt x="241883" y="949"/>
                </a:lnTo>
                <a:lnTo>
                  <a:pt x="241213" y="894"/>
                </a:lnTo>
                <a:lnTo>
                  <a:pt x="240544" y="949"/>
                </a:lnTo>
                <a:lnTo>
                  <a:pt x="239986" y="1117"/>
                </a:lnTo>
                <a:lnTo>
                  <a:pt x="239427" y="1452"/>
                </a:lnTo>
                <a:lnTo>
                  <a:pt x="238925" y="1787"/>
                </a:lnTo>
                <a:lnTo>
                  <a:pt x="238534" y="2289"/>
                </a:lnTo>
                <a:lnTo>
                  <a:pt x="238255" y="2791"/>
                </a:lnTo>
                <a:lnTo>
                  <a:pt x="238088" y="3405"/>
                </a:lnTo>
                <a:lnTo>
                  <a:pt x="237976" y="4075"/>
                </a:lnTo>
                <a:lnTo>
                  <a:pt x="237976" y="5135"/>
                </a:lnTo>
                <a:lnTo>
                  <a:pt x="235074" y="5135"/>
                </a:lnTo>
                <a:lnTo>
                  <a:pt x="235074" y="21878"/>
                </a:lnTo>
                <a:lnTo>
                  <a:pt x="226368" y="30864"/>
                </a:lnTo>
                <a:lnTo>
                  <a:pt x="226368" y="894"/>
                </a:lnTo>
                <a:lnTo>
                  <a:pt x="221010" y="5637"/>
                </a:lnTo>
                <a:lnTo>
                  <a:pt x="221010" y="21432"/>
                </a:lnTo>
                <a:lnTo>
                  <a:pt x="216322" y="21432"/>
                </a:lnTo>
                <a:lnTo>
                  <a:pt x="216322" y="13842"/>
                </a:lnTo>
                <a:lnTo>
                  <a:pt x="204490" y="13842"/>
                </a:lnTo>
                <a:lnTo>
                  <a:pt x="204490" y="29245"/>
                </a:lnTo>
                <a:lnTo>
                  <a:pt x="195114" y="29245"/>
                </a:lnTo>
                <a:lnTo>
                  <a:pt x="195114" y="11163"/>
                </a:lnTo>
                <a:lnTo>
                  <a:pt x="185961" y="11163"/>
                </a:lnTo>
                <a:lnTo>
                  <a:pt x="185961" y="29245"/>
                </a:lnTo>
                <a:lnTo>
                  <a:pt x="177255" y="29245"/>
                </a:lnTo>
                <a:lnTo>
                  <a:pt x="177255" y="16297"/>
                </a:lnTo>
                <a:lnTo>
                  <a:pt x="174799" y="16297"/>
                </a:lnTo>
                <a:lnTo>
                  <a:pt x="174799" y="29692"/>
                </a:lnTo>
                <a:lnTo>
                  <a:pt x="166316" y="26678"/>
                </a:lnTo>
                <a:lnTo>
                  <a:pt x="166316" y="19423"/>
                </a:lnTo>
                <a:lnTo>
                  <a:pt x="163190" y="19423"/>
                </a:lnTo>
                <a:lnTo>
                  <a:pt x="163190" y="11832"/>
                </a:lnTo>
                <a:lnTo>
                  <a:pt x="155600" y="11832"/>
                </a:lnTo>
                <a:lnTo>
                  <a:pt x="155600" y="19423"/>
                </a:lnTo>
                <a:lnTo>
                  <a:pt x="144884" y="19423"/>
                </a:lnTo>
                <a:lnTo>
                  <a:pt x="144884" y="15293"/>
                </a:lnTo>
                <a:lnTo>
                  <a:pt x="134615" y="11609"/>
                </a:lnTo>
                <a:lnTo>
                  <a:pt x="134615" y="23664"/>
                </a:lnTo>
                <a:lnTo>
                  <a:pt x="123900" y="23664"/>
                </a:lnTo>
                <a:lnTo>
                  <a:pt x="123900" y="13842"/>
                </a:lnTo>
                <a:lnTo>
                  <a:pt x="117426" y="13842"/>
                </a:lnTo>
                <a:lnTo>
                  <a:pt x="117426" y="5135"/>
                </a:lnTo>
                <a:lnTo>
                  <a:pt x="114523" y="5135"/>
                </a:lnTo>
                <a:lnTo>
                  <a:pt x="114523" y="2010"/>
                </a:lnTo>
                <a:lnTo>
                  <a:pt x="112738" y="2010"/>
                </a:lnTo>
                <a:lnTo>
                  <a:pt x="112738" y="1"/>
                </a:lnTo>
                <a:close/>
              </a:path>
            </a:pathLst>
          </a:custGeom>
          <a:solidFill>
            <a:srgbClr val="FFA41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a:off x="0" y="3886185"/>
            <a:ext cx="9144000" cy="1257312"/>
          </a:xfrm>
          <a:custGeom>
            <a:rect b="b" l="l" r="r" t="t"/>
            <a:pathLst>
              <a:path extrusionOk="0" h="39291" w="285750">
                <a:moveTo>
                  <a:pt x="241381" y="11832"/>
                </a:moveTo>
                <a:lnTo>
                  <a:pt x="241381" y="15348"/>
                </a:lnTo>
                <a:lnTo>
                  <a:pt x="239762" y="15348"/>
                </a:lnTo>
                <a:lnTo>
                  <a:pt x="239762" y="11832"/>
                </a:lnTo>
                <a:close/>
                <a:moveTo>
                  <a:pt x="244450" y="11832"/>
                </a:moveTo>
                <a:lnTo>
                  <a:pt x="244450" y="15348"/>
                </a:lnTo>
                <a:lnTo>
                  <a:pt x="242832" y="15348"/>
                </a:lnTo>
                <a:lnTo>
                  <a:pt x="242832" y="11832"/>
                </a:lnTo>
                <a:close/>
                <a:moveTo>
                  <a:pt x="226591" y="8484"/>
                </a:moveTo>
                <a:lnTo>
                  <a:pt x="226591" y="17190"/>
                </a:lnTo>
                <a:lnTo>
                  <a:pt x="225698" y="17190"/>
                </a:lnTo>
                <a:lnTo>
                  <a:pt x="225698" y="9600"/>
                </a:lnTo>
                <a:lnTo>
                  <a:pt x="226591" y="8484"/>
                </a:lnTo>
                <a:close/>
                <a:moveTo>
                  <a:pt x="241381" y="17134"/>
                </a:moveTo>
                <a:lnTo>
                  <a:pt x="241381" y="20650"/>
                </a:lnTo>
                <a:lnTo>
                  <a:pt x="239762" y="20650"/>
                </a:lnTo>
                <a:lnTo>
                  <a:pt x="239762" y="17134"/>
                </a:lnTo>
                <a:close/>
                <a:moveTo>
                  <a:pt x="244450" y="17134"/>
                </a:moveTo>
                <a:lnTo>
                  <a:pt x="244450" y="20650"/>
                </a:lnTo>
                <a:lnTo>
                  <a:pt x="242832" y="20650"/>
                </a:lnTo>
                <a:lnTo>
                  <a:pt x="242832" y="17134"/>
                </a:lnTo>
                <a:close/>
                <a:moveTo>
                  <a:pt x="194221" y="17860"/>
                </a:moveTo>
                <a:lnTo>
                  <a:pt x="194221" y="21320"/>
                </a:lnTo>
                <a:lnTo>
                  <a:pt x="192212" y="21320"/>
                </a:lnTo>
                <a:lnTo>
                  <a:pt x="192212" y="17860"/>
                </a:lnTo>
                <a:close/>
                <a:moveTo>
                  <a:pt x="216098" y="20762"/>
                </a:moveTo>
                <a:lnTo>
                  <a:pt x="216098" y="21822"/>
                </a:lnTo>
                <a:lnTo>
                  <a:pt x="207169" y="21822"/>
                </a:lnTo>
                <a:lnTo>
                  <a:pt x="207169" y="20762"/>
                </a:lnTo>
                <a:close/>
                <a:moveTo>
                  <a:pt x="64517" y="19869"/>
                </a:moveTo>
                <a:lnTo>
                  <a:pt x="64517" y="21878"/>
                </a:lnTo>
                <a:lnTo>
                  <a:pt x="62508" y="21878"/>
                </a:lnTo>
                <a:lnTo>
                  <a:pt x="62508" y="19869"/>
                </a:lnTo>
                <a:close/>
                <a:moveTo>
                  <a:pt x="68312" y="19869"/>
                </a:moveTo>
                <a:lnTo>
                  <a:pt x="68312" y="21878"/>
                </a:lnTo>
                <a:lnTo>
                  <a:pt x="66303" y="21878"/>
                </a:lnTo>
                <a:lnTo>
                  <a:pt x="66303" y="19869"/>
                </a:lnTo>
                <a:close/>
                <a:moveTo>
                  <a:pt x="45318" y="21208"/>
                </a:moveTo>
                <a:lnTo>
                  <a:pt x="45318" y="22213"/>
                </a:lnTo>
                <a:lnTo>
                  <a:pt x="40853" y="22213"/>
                </a:lnTo>
                <a:lnTo>
                  <a:pt x="40853" y="21208"/>
                </a:lnTo>
                <a:close/>
                <a:moveTo>
                  <a:pt x="138522" y="19423"/>
                </a:moveTo>
                <a:lnTo>
                  <a:pt x="138857" y="19478"/>
                </a:lnTo>
                <a:lnTo>
                  <a:pt x="139192" y="19534"/>
                </a:lnTo>
                <a:lnTo>
                  <a:pt x="139471" y="19702"/>
                </a:lnTo>
                <a:lnTo>
                  <a:pt x="139694" y="19925"/>
                </a:lnTo>
                <a:lnTo>
                  <a:pt x="139917" y="20148"/>
                </a:lnTo>
                <a:lnTo>
                  <a:pt x="140084" y="20427"/>
                </a:lnTo>
                <a:lnTo>
                  <a:pt x="140140" y="20762"/>
                </a:lnTo>
                <a:lnTo>
                  <a:pt x="140196" y="21097"/>
                </a:lnTo>
                <a:lnTo>
                  <a:pt x="140140" y="21432"/>
                </a:lnTo>
                <a:lnTo>
                  <a:pt x="140084" y="21767"/>
                </a:lnTo>
                <a:lnTo>
                  <a:pt x="139917" y="22046"/>
                </a:lnTo>
                <a:lnTo>
                  <a:pt x="139694" y="22269"/>
                </a:lnTo>
                <a:lnTo>
                  <a:pt x="139471" y="22492"/>
                </a:lnTo>
                <a:lnTo>
                  <a:pt x="139192" y="22660"/>
                </a:lnTo>
                <a:lnTo>
                  <a:pt x="138857" y="22715"/>
                </a:lnTo>
                <a:lnTo>
                  <a:pt x="138522" y="22771"/>
                </a:lnTo>
                <a:lnTo>
                  <a:pt x="138187" y="22715"/>
                </a:lnTo>
                <a:lnTo>
                  <a:pt x="137852" y="22660"/>
                </a:lnTo>
                <a:lnTo>
                  <a:pt x="137573" y="22492"/>
                </a:lnTo>
                <a:lnTo>
                  <a:pt x="137350" y="22269"/>
                </a:lnTo>
                <a:lnTo>
                  <a:pt x="137127" y="22046"/>
                </a:lnTo>
                <a:lnTo>
                  <a:pt x="136959" y="21767"/>
                </a:lnTo>
                <a:lnTo>
                  <a:pt x="136903" y="21432"/>
                </a:lnTo>
                <a:lnTo>
                  <a:pt x="136847" y="21097"/>
                </a:lnTo>
                <a:lnTo>
                  <a:pt x="136903" y="20762"/>
                </a:lnTo>
                <a:lnTo>
                  <a:pt x="136959" y="20427"/>
                </a:lnTo>
                <a:lnTo>
                  <a:pt x="137127" y="20148"/>
                </a:lnTo>
                <a:lnTo>
                  <a:pt x="137350" y="19925"/>
                </a:lnTo>
                <a:lnTo>
                  <a:pt x="137573" y="19702"/>
                </a:lnTo>
                <a:lnTo>
                  <a:pt x="137852" y="19534"/>
                </a:lnTo>
                <a:lnTo>
                  <a:pt x="138187" y="19478"/>
                </a:lnTo>
                <a:lnTo>
                  <a:pt x="138522" y="19423"/>
                </a:lnTo>
                <a:close/>
                <a:moveTo>
                  <a:pt x="64517" y="22883"/>
                </a:moveTo>
                <a:lnTo>
                  <a:pt x="64517" y="24892"/>
                </a:lnTo>
                <a:lnTo>
                  <a:pt x="62508" y="24892"/>
                </a:lnTo>
                <a:lnTo>
                  <a:pt x="62508" y="22883"/>
                </a:lnTo>
                <a:close/>
                <a:moveTo>
                  <a:pt x="68312" y="22883"/>
                </a:moveTo>
                <a:lnTo>
                  <a:pt x="68312" y="24892"/>
                </a:lnTo>
                <a:lnTo>
                  <a:pt x="66303" y="24892"/>
                </a:lnTo>
                <a:lnTo>
                  <a:pt x="66303" y="22883"/>
                </a:lnTo>
                <a:close/>
                <a:moveTo>
                  <a:pt x="216098" y="24334"/>
                </a:moveTo>
                <a:lnTo>
                  <a:pt x="216098" y="25450"/>
                </a:lnTo>
                <a:lnTo>
                  <a:pt x="207169" y="25450"/>
                </a:lnTo>
                <a:lnTo>
                  <a:pt x="207169" y="24334"/>
                </a:lnTo>
                <a:close/>
                <a:moveTo>
                  <a:pt x="45318" y="24501"/>
                </a:moveTo>
                <a:lnTo>
                  <a:pt x="45318" y="25506"/>
                </a:lnTo>
                <a:lnTo>
                  <a:pt x="40853" y="25506"/>
                </a:lnTo>
                <a:lnTo>
                  <a:pt x="40853" y="24501"/>
                </a:lnTo>
                <a:close/>
                <a:moveTo>
                  <a:pt x="241381" y="22380"/>
                </a:moveTo>
                <a:lnTo>
                  <a:pt x="241381" y="25897"/>
                </a:lnTo>
                <a:lnTo>
                  <a:pt x="239762" y="25897"/>
                </a:lnTo>
                <a:lnTo>
                  <a:pt x="239762" y="22380"/>
                </a:lnTo>
                <a:close/>
                <a:moveTo>
                  <a:pt x="244450" y="22380"/>
                </a:moveTo>
                <a:lnTo>
                  <a:pt x="244450" y="25897"/>
                </a:lnTo>
                <a:lnTo>
                  <a:pt x="242832" y="25897"/>
                </a:lnTo>
                <a:lnTo>
                  <a:pt x="242832" y="22380"/>
                </a:lnTo>
                <a:close/>
                <a:moveTo>
                  <a:pt x="194221" y="23106"/>
                </a:moveTo>
                <a:lnTo>
                  <a:pt x="194221" y="26566"/>
                </a:lnTo>
                <a:lnTo>
                  <a:pt x="192212" y="26566"/>
                </a:lnTo>
                <a:lnTo>
                  <a:pt x="192212" y="23106"/>
                </a:lnTo>
                <a:close/>
                <a:moveTo>
                  <a:pt x="64517" y="25897"/>
                </a:moveTo>
                <a:lnTo>
                  <a:pt x="64517" y="27906"/>
                </a:lnTo>
                <a:lnTo>
                  <a:pt x="62508" y="27906"/>
                </a:lnTo>
                <a:lnTo>
                  <a:pt x="62508" y="25897"/>
                </a:lnTo>
                <a:close/>
                <a:moveTo>
                  <a:pt x="68312" y="25897"/>
                </a:moveTo>
                <a:lnTo>
                  <a:pt x="68312" y="27906"/>
                </a:lnTo>
                <a:lnTo>
                  <a:pt x="66303" y="27906"/>
                </a:lnTo>
                <a:lnTo>
                  <a:pt x="66303" y="25897"/>
                </a:lnTo>
                <a:close/>
                <a:moveTo>
                  <a:pt x="45318" y="27850"/>
                </a:moveTo>
                <a:lnTo>
                  <a:pt x="45318" y="28854"/>
                </a:lnTo>
                <a:lnTo>
                  <a:pt x="40853" y="28854"/>
                </a:lnTo>
                <a:lnTo>
                  <a:pt x="40853" y="27850"/>
                </a:lnTo>
                <a:close/>
                <a:moveTo>
                  <a:pt x="216098" y="27906"/>
                </a:moveTo>
                <a:lnTo>
                  <a:pt x="216098" y="29022"/>
                </a:lnTo>
                <a:lnTo>
                  <a:pt x="207169" y="29022"/>
                </a:lnTo>
                <a:lnTo>
                  <a:pt x="207169" y="27906"/>
                </a:lnTo>
                <a:close/>
                <a:moveTo>
                  <a:pt x="82767" y="28352"/>
                </a:moveTo>
                <a:lnTo>
                  <a:pt x="82934" y="28408"/>
                </a:lnTo>
                <a:lnTo>
                  <a:pt x="83214" y="28631"/>
                </a:lnTo>
                <a:lnTo>
                  <a:pt x="83437" y="28910"/>
                </a:lnTo>
                <a:lnTo>
                  <a:pt x="83493" y="29078"/>
                </a:lnTo>
                <a:lnTo>
                  <a:pt x="83493" y="29245"/>
                </a:lnTo>
                <a:lnTo>
                  <a:pt x="83493" y="29413"/>
                </a:lnTo>
                <a:lnTo>
                  <a:pt x="83437" y="29580"/>
                </a:lnTo>
                <a:lnTo>
                  <a:pt x="83214" y="29859"/>
                </a:lnTo>
                <a:lnTo>
                  <a:pt x="82934" y="30082"/>
                </a:lnTo>
                <a:lnTo>
                  <a:pt x="82767" y="30138"/>
                </a:lnTo>
                <a:lnTo>
                  <a:pt x="82432" y="30138"/>
                </a:lnTo>
                <a:lnTo>
                  <a:pt x="82265" y="30082"/>
                </a:lnTo>
                <a:lnTo>
                  <a:pt x="81986" y="29859"/>
                </a:lnTo>
                <a:lnTo>
                  <a:pt x="81762" y="29580"/>
                </a:lnTo>
                <a:lnTo>
                  <a:pt x="81707" y="29413"/>
                </a:lnTo>
                <a:lnTo>
                  <a:pt x="81707" y="29245"/>
                </a:lnTo>
                <a:lnTo>
                  <a:pt x="81707" y="29078"/>
                </a:lnTo>
                <a:lnTo>
                  <a:pt x="81762" y="28910"/>
                </a:lnTo>
                <a:lnTo>
                  <a:pt x="81986" y="28631"/>
                </a:lnTo>
                <a:lnTo>
                  <a:pt x="82265" y="28408"/>
                </a:lnTo>
                <a:lnTo>
                  <a:pt x="82432" y="28352"/>
                </a:lnTo>
                <a:close/>
                <a:moveTo>
                  <a:pt x="45318" y="31143"/>
                </a:moveTo>
                <a:lnTo>
                  <a:pt x="45318" y="32147"/>
                </a:lnTo>
                <a:lnTo>
                  <a:pt x="40853" y="32147"/>
                </a:lnTo>
                <a:lnTo>
                  <a:pt x="40853" y="31143"/>
                </a:lnTo>
                <a:close/>
                <a:moveTo>
                  <a:pt x="8037" y="28352"/>
                </a:moveTo>
                <a:lnTo>
                  <a:pt x="8037" y="32594"/>
                </a:lnTo>
                <a:lnTo>
                  <a:pt x="6028" y="32594"/>
                </a:lnTo>
                <a:lnTo>
                  <a:pt x="6028" y="28352"/>
                </a:lnTo>
                <a:close/>
                <a:moveTo>
                  <a:pt x="216098" y="31533"/>
                </a:moveTo>
                <a:lnTo>
                  <a:pt x="216098" y="32594"/>
                </a:lnTo>
                <a:lnTo>
                  <a:pt x="207169" y="32594"/>
                </a:lnTo>
                <a:lnTo>
                  <a:pt x="207169" y="31533"/>
                </a:lnTo>
                <a:close/>
                <a:moveTo>
                  <a:pt x="82767" y="31924"/>
                </a:moveTo>
                <a:lnTo>
                  <a:pt x="82934" y="31980"/>
                </a:lnTo>
                <a:lnTo>
                  <a:pt x="83214" y="32203"/>
                </a:lnTo>
                <a:lnTo>
                  <a:pt x="83437" y="32482"/>
                </a:lnTo>
                <a:lnTo>
                  <a:pt x="83493" y="32650"/>
                </a:lnTo>
                <a:lnTo>
                  <a:pt x="83493" y="32817"/>
                </a:lnTo>
                <a:lnTo>
                  <a:pt x="83493" y="32984"/>
                </a:lnTo>
                <a:lnTo>
                  <a:pt x="83437" y="33152"/>
                </a:lnTo>
                <a:lnTo>
                  <a:pt x="83214" y="33431"/>
                </a:lnTo>
                <a:lnTo>
                  <a:pt x="82934" y="33654"/>
                </a:lnTo>
                <a:lnTo>
                  <a:pt x="82767" y="33710"/>
                </a:lnTo>
                <a:lnTo>
                  <a:pt x="82432" y="33710"/>
                </a:lnTo>
                <a:lnTo>
                  <a:pt x="82265" y="33654"/>
                </a:lnTo>
                <a:lnTo>
                  <a:pt x="81986" y="33431"/>
                </a:lnTo>
                <a:lnTo>
                  <a:pt x="81762" y="33152"/>
                </a:lnTo>
                <a:lnTo>
                  <a:pt x="81707" y="32984"/>
                </a:lnTo>
                <a:lnTo>
                  <a:pt x="81707" y="32817"/>
                </a:lnTo>
                <a:lnTo>
                  <a:pt x="81707" y="32650"/>
                </a:lnTo>
                <a:lnTo>
                  <a:pt x="81762" y="32482"/>
                </a:lnTo>
                <a:lnTo>
                  <a:pt x="81986" y="32203"/>
                </a:lnTo>
                <a:lnTo>
                  <a:pt x="82265" y="31980"/>
                </a:lnTo>
                <a:lnTo>
                  <a:pt x="82432" y="31924"/>
                </a:lnTo>
                <a:close/>
                <a:moveTo>
                  <a:pt x="109835" y="11609"/>
                </a:moveTo>
                <a:lnTo>
                  <a:pt x="109835" y="34603"/>
                </a:lnTo>
                <a:lnTo>
                  <a:pt x="109165" y="34603"/>
                </a:lnTo>
                <a:lnTo>
                  <a:pt x="109165" y="11609"/>
                </a:lnTo>
                <a:close/>
                <a:moveTo>
                  <a:pt x="112068" y="11609"/>
                </a:moveTo>
                <a:lnTo>
                  <a:pt x="112068" y="34603"/>
                </a:lnTo>
                <a:lnTo>
                  <a:pt x="111398" y="34603"/>
                </a:lnTo>
                <a:lnTo>
                  <a:pt x="111398" y="11609"/>
                </a:lnTo>
                <a:close/>
                <a:moveTo>
                  <a:pt x="114300" y="11609"/>
                </a:moveTo>
                <a:lnTo>
                  <a:pt x="114300" y="34603"/>
                </a:lnTo>
                <a:lnTo>
                  <a:pt x="113630" y="34603"/>
                </a:lnTo>
                <a:lnTo>
                  <a:pt x="113630" y="11609"/>
                </a:lnTo>
                <a:close/>
                <a:moveTo>
                  <a:pt x="116532" y="11609"/>
                </a:moveTo>
                <a:lnTo>
                  <a:pt x="116532" y="34603"/>
                </a:lnTo>
                <a:lnTo>
                  <a:pt x="115863" y="34603"/>
                </a:lnTo>
                <a:lnTo>
                  <a:pt x="115863" y="11609"/>
                </a:lnTo>
                <a:close/>
                <a:moveTo>
                  <a:pt x="45318" y="34491"/>
                </a:moveTo>
                <a:lnTo>
                  <a:pt x="45318" y="35496"/>
                </a:lnTo>
                <a:lnTo>
                  <a:pt x="40853" y="35496"/>
                </a:lnTo>
                <a:lnTo>
                  <a:pt x="40853" y="34491"/>
                </a:lnTo>
                <a:close/>
                <a:moveTo>
                  <a:pt x="112291" y="1"/>
                </a:moveTo>
                <a:lnTo>
                  <a:pt x="112291" y="3572"/>
                </a:lnTo>
                <a:lnTo>
                  <a:pt x="110058" y="3572"/>
                </a:lnTo>
                <a:lnTo>
                  <a:pt x="110058" y="5582"/>
                </a:lnTo>
                <a:lnTo>
                  <a:pt x="108272" y="5582"/>
                </a:lnTo>
                <a:lnTo>
                  <a:pt x="108272" y="8707"/>
                </a:lnTo>
                <a:lnTo>
                  <a:pt x="105817" y="8707"/>
                </a:lnTo>
                <a:lnTo>
                  <a:pt x="105817" y="32817"/>
                </a:lnTo>
                <a:lnTo>
                  <a:pt x="102468" y="32817"/>
                </a:lnTo>
                <a:lnTo>
                  <a:pt x="102468" y="19869"/>
                </a:lnTo>
                <a:lnTo>
                  <a:pt x="90413" y="19869"/>
                </a:lnTo>
                <a:lnTo>
                  <a:pt x="90413" y="30585"/>
                </a:lnTo>
                <a:lnTo>
                  <a:pt x="85279" y="32817"/>
                </a:lnTo>
                <a:lnTo>
                  <a:pt x="85279" y="26343"/>
                </a:lnTo>
                <a:lnTo>
                  <a:pt x="80144" y="26343"/>
                </a:lnTo>
                <a:lnTo>
                  <a:pt x="80144" y="32817"/>
                </a:lnTo>
                <a:lnTo>
                  <a:pt x="75456" y="32817"/>
                </a:lnTo>
                <a:lnTo>
                  <a:pt x="75456" y="28129"/>
                </a:lnTo>
                <a:lnTo>
                  <a:pt x="71661" y="28129"/>
                </a:lnTo>
                <a:lnTo>
                  <a:pt x="71661" y="14734"/>
                </a:lnTo>
                <a:lnTo>
                  <a:pt x="59159" y="16967"/>
                </a:lnTo>
                <a:lnTo>
                  <a:pt x="59159" y="28129"/>
                </a:lnTo>
                <a:lnTo>
                  <a:pt x="53355" y="28129"/>
                </a:lnTo>
                <a:lnTo>
                  <a:pt x="53355" y="32817"/>
                </a:lnTo>
                <a:lnTo>
                  <a:pt x="47997" y="32817"/>
                </a:lnTo>
                <a:lnTo>
                  <a:pt x="47997" y="17413"/>
                </a:lnTo>
                <a:lnTo>
                  <a:pt x="43979" y="17413"/>
                </a:lnTo>
                <a:lnTo>
                  <a:pt x="43979" y="8707"/>
                </a:lnTo>
                <a:lnTo>
                  <a:pt x="34603" y="8707"/>
                </a:lnTo>
                <a:lnTo>
                  <a:pt x="34603" y="5582"/>
                </a:lnTo>
                <a:lnTo>
                  <a:pt x="30584" y="5582"/>
                </a:lnTo>
                <a:lnTo>
                  <a:pt x="30584" y="8707"/>
                </a:lnTo>
                <a:lnTo>
                  <a:pt x="28352" y="8707"/>
                </a:lnTo>
                <a:lnTo>
                  <a:pt x="28352" y="29022"/>
                </a:lnTo>
                <a:lnTo>
                  <a:pt x="22994" y="29022"/>
                </a:lnTo>
                <a:lnTo>
                  <a:pt x="22994" y="19869"/>
                </a:lnTo>
                <a:lnTo>
                  <a:pt x="21375" y="19869"/>
                </a:lnTo>
                <a:lnTo>
                  <a:pt x="21208" y="19199"/>
                </a:lnTo>
                <a:lnTo>
                  <a:pt x="20985" y="18641"/>
                </a:lnTo>
                <a:lnTo>
                  <a:pt x="20594" y="18083"/>
                </a:lnTo>
                <a:lnTo>
                  <a:pt x="20148" y="17637"/>
                </a:lnTo>
                <a:lnTo>
                  <a:pt x="19645" y="17246"/>
                </a:lnTo>
                <a:lnTo>
                  <a:pt x="19031" y="16967"/>
                </a:lnTo>
                <a:lnTo>
                  <a:pt x="18417" y="16799"/>
                </a:lnTo>
                <a:lnTo>
                  <a:pt x="17748" y="16744"/>
                </a:lnTo>
                <a:lnTo>
                  <a:pt x="17078" y="16799"/>
                </a:lnTo>
                <a:lnTo>
                  <a:pt x="16464" y="16967"/>
                </a:lnTo>
                <a:lnTo>
                  <a:pt x="15850" y="17246"/>
                </a:lnTo>
                <a:lnTo>
                  <a:pt x="15348" y="17637"/>
                </a:lnTo>
                <a:lnTo>
                  <a:pt x="14901" y="18083"/>
                </a:lnTo>
                <a:lnTo>
                  <a:pt x="14511" y="18641"/>
                </a:lnTo>
                <a:lnTo>
                  <a:pt x="14288" y="19199"/>
                </a:lnTo>
                <a:lnTo>
                  <a:pt x="14120" y="19869"/>
                </a:lnTo>
                <a:lnTo>
                  <a:pt x="12502" y="19869"/>
                </a:lnTo>
                <a:lnTo>
                  <a:pt x="12502" y="25004"/>
                </a:lnTo>
                <a:lnTo>
                  <a:pt x="4242" y="27236"/>
                </a:lnTo>
                <a:lnTo>
                  <a:pt x="4242" y="32817"/>
                </a:lnTo>
                <a:lnTo>
                  <a:pt x="0" y="32817"/>
                </a:lnTo>
                <a:lnTo>
                  <a:pt x="0" y="39291"/>
                </a:lnTo>
                <a:lnTo>
                  <a:pt x="285750" y="39291"/>
                </a:lnTo>
                <a:lnTo>
                  <a:pt x="285750" y="29022"/>
                </a:lnTo>
                <a:lnTo>
                  <a:pt x="277490" y="29022"/>
                </a:lnTo>
                <a:lnTo>
                  <a:pt x="277490" y="14734"/>
                </a:lnTo>
                <a:lnTo>
                  <a:pt x="268114" y="14734"/>
                </a:lnTo>
                <a:lnTo>
                  <a:pt x="268114" y="22994"/>
                </a:lnTo>
                <a:lnTo>
                  <a:pt x="259407" y="22994"/>
                </a:lnTo>
                <a:lnTo>
                  <a:pt x="259407" y="19869"/>
                </a:lnTo>
                <a:lnTo>
                  <a:pt x="258514" y="19869"/>
                </a:lnTo>
                <a:lnTo>
                  <a:pt x="258514" y="16744"/>
                </a:lnTo>
                <a:lnTo>
                  <a:pt x="257845" y="16744"/>
                </a:lnTo>
                <a:lnTo>
                  <a:pt x="257845" y="19869"/>
                </a:lnTo>
                <a:lnTo>
                  <a:pt x="257175" y="19869"/>
                </a:lnTo>
                <a:lnTo>
                  <a:pt x="257175" y="22994"/>
                </a:lnTo>
                <a:lnTo>
                  <a:pt x="255389" y="22994"/>
                </a:lnTo>
                <a:lnTo>
                  <a:pt x="255389" y="32817"/>
                </a:lnTo>
                <a:lnTo>
                  <a:pt x="249808" y="32817"/>
                </a:lnTo>
                <a:lnTo>
                  <a:pt x="249808" y="8707"/>
                </a:lnTo>
                <a:lnTo>
                  <a:pt x="246683" y="8707"/>
                </a:lnTo>
                <a:lnTo>
                  <a:pt x="246627" y="8260"/>
                </a:lnTo>
                <a:lnTo>
                  <a:pt x="246571" y="7870"/>
                </a:lnTo>
                <a:lnTo>
                  <a:pt x="246459" y="7423"/>
                </a:lnTo>
                <a:lnTo>
                  <a:pt x="246292" y="7033"/>
                </a:lnTo>
                <a:lnTo>
                  <a:pt x="246125" y="6698"/>
                </a:lnTo>
                <a:lnTo>
                  <a:pt x="245901" y="6307"/>
                </a:lnTo>
                <a:lnTo>
                  <a:pt x="245622" y="6028"/>
                </a:lnTo>
                <a:lnTo>
                  <a:pt x="245343" y="5693"/>
                </a:lnTo>
                <a:lnTo>
                  <a:pt x="245064" y="5414"/>
                </a:lnTo>
                <a:lnTo>
                  <a:pt x="244729" y="5191"/>
                </a:lnTo>
                <a:lnTo>
                  <a:pt x="244394" y="4968"/>
                </a:lnTo>
                <a:lnTo>
                  <a:pt x="244004" y="4800"/>
                </a:lnTo>
                <a:lnTo>
                  <a:pt x="243613" y="4633"/>
                </a:lnTo>
                <a:lnTo>
                  <a:pt x="243167" y="4577"/>
                </a:lnTo>
                <a:lnTo>
                  <a:pt x="242776" y="4465"/>
                </a:lnTo>
                <a:lnTo>
                  <a:pt x="241883" y="4465"/>
                </a:lnTo>
                <a:lnTo>
                  <a:pt x="241492" y="4577"/>
                </a:lnTo>
                <a:lnTo>
                  <a:pt x="241046" y="4633"/>
                </a:lnTo>
                <a:lnTo>
                  <a:pt x="240655" y="4800"/>
                </a:lnTo>
                <a:lnTo>
                  <a:pt x="240264" y="4968"/>
                </a:lnTo>
                <a:lnTo>
                  <a:pt x="239930" y="5191"/>
                </a:lnTo>
                <a:lnTo>
                  <a:pt x="239595" y="5414"/>
                </a:lnTo>
                <a:lnTo>
                  <a:pt x="239316" y="5693"/>
                </a:lnTo>
                <a:lnTo>
                  <a:pt x="239037" y="6028"/>
                </a:lnTo>
                <a:lnTo>
                  <a:pt x="238758" y="6307"/>
                </a:lnTo>
                <a:lnTo>
                  <a:pt x="238534" y="6698"/>
                </a:lnTo>
                <a:lnTo>
                  <a:pt x="238367" y="7033"/>
                </a:lnTo>
                <a:lnTo>
                  <a:pt x="238199" y="7423"/>
                </a:lnTo>
                <a:lnTo>
                  <a:pt x="238088" y="7870"/>
                </a:lnTo>
                <a:lnTo>
                  <a:pt x="238032" y="8260"/>
                </a:lnTo>
                <a:lnTo>
                  <a:pt x="237976" y="8707"/>
                </a:lnTo>
                <a:lnTo>
                  <a:pt x="235074" y="8707"/>
                </a:lnTo>
                <a:lnTo>
                  <a:pt x="235074" y="26120"/>
                </a:lnTo>
                <a:lnTo>
                  <a:pt x="228600" y="32817"/>
                </a:lnTo>
                <a:lnTo>
                  <a:pt x="228600" y="3126"/>
                </a:lnTo>
                <a:lnTo>
                  <a:pt x="221010" y="9823"/>
                </a:lnTo>
                <a:lnTo>
                  <a:pt x="221010" y="25004"/>
                </a:lnTo>
                <a:lnTo>
                  <a:pt x="218554" y="25004"/>
                </a:lnTo>
                <a:lnTo>
                  <a:pt x="218554" y="17413"/>
                </a:lnTo>
                <a:lnTo>
                  <a:pt x="204490" y="17413"/>
                </a:lnTo>
                <a:lnTo>
                  <a:pt x="204490" y="32817"/>
                </a:lnTo>
                <a:lnTo>
                  <a:pt x="197346" y="32817"/>
                </a:lnTo>
                <a:lnTo>
                  <a:pt x="197346" y="14734"/>
                </a:lnTo>
                <a:lnTo>
                  <a:pt x="195114" y="14734"/>
                </a:lnTo>
                <a:lnTo>
                  <a:pt x="195114" y="12279"/>
                </a:lnTo>
                <a:lnTo>
                  <a:pt x="191542" y="12279"/>
                </a:lnTo>
                <a:lnTo>
                  <a:pt x="191542" y="14734"/>
                </a:lnTo>
                <a:lnTo>
                  <a:pt x="185961" y="14734"/>
                </a:lnTo>
                <a:lnTo>
                  <a:pt x="185961" y="32817"/>
                </a:lnTo>
                <a:lnTo>
                  <a:pt x="179487" y="32817"/>
                </a:lnTo>
                <a:lnTo>
                  <a:pt x="179487" y="19869"/>
                </a:lnTo>
                <a:lnTo>
                  <a:pt x="177478" y="19869"/>
                </a:lnTo>
                <a:lnTo>
                  <a:pt x="177478" y="16744"/>
                </a:lnTo>
                <a:lnTo>
                  <a:pt x="176808" y="16744"/>
                </a:lnTo>
                <a:lnTo>
                  <a:pt x="176808" y="19869"/>
                </a:lnTo>
                <a:lnTo>
                  <a:pt x="174799" y="19869"/>
                </a:lnTo>
                <a:lnTo>
                  <a:pt x="174799" y="32817"/>
                </a:lnTo>
                <a:lnTo>
                  <a:pt x="168548" y="30585"/>
                </a:lnTo>
                <a:lnTo>
                  <a:pt x="168548" y="22994"/>
                </a:lnTo>
                <a:lnTo>
                  <a:pt x="165422" y="22994"/>
                </a:lnTo>
                <a:lnTo>
                  <a:pt x="165422" y="15404"/>
                </a:lnTo>
                <a:lnTo>
                  <a:pt x="155600" y="15404"/>
                </a:lnTo>
                <a:lnTo>
                  <a:pt x="155600" y="22994"/>
                </a:lnTo>
                <a:lnTo>
                  <a:pt x="147117" y="22994"/>
                </a:lnTo>
                <a:lnTo>
                  <a:pt x="147117" y="19199"/>
                </a:lnTo>
                <a:lnTo>
                  <a:pt x="134615" y="14734"/>
                </a:lnTo>
                <a:lnTo>
                  <a:pt x="134615" y="27236"/>
                </a:lnTo>
                <a:lnTo>
                  <a:pt x="126132" y="27236"/>
                </a:lnTo>
                <a:lnTo>
                  <a:pt x="126132" y="17413"/>
                </a:lnTo>
                <a:lnTo>
                  <a:pt x="119658" y="17413"/>
                </a:lnTo>
                <a:lnTo>
                  <a:pt x="119658" y="8707"/>
                </a:lnTo>
                <a:lnTo>
                  <a:pt x="116756" y="8707"/>
                </a:lnTo>
                <a:lnTo>
                  <a:pt x="116756" y="5582"/>
                </a:lnTo>
                <a:lnTo>
                  <a:pt x="114970" y="5582"/>
                </a:lnTo>
                <a:lnTo>
                  <a:pt x="114970" y="3572"/>
                </a:lnTo>
                <a:lnTo>
                  <a:pt x="112961" y="3572"/>
                </a:lnTo>
                <a:lnTo>
                  <a:pt x="112961" y="1"/>
                </a:lnTo>
                <a:close/>
              </a:path>
            </a:pathLst>
          </a:custGeom>
          <a:gradFill>
            <a:gsLst>
              <a:gs pos="0">
                <a:srgbClr val="FFFFFF"/>
              </a:gs>
              <a:gs pos="40000">
                <a:srgbClr val="FFFFFF"/>
              </a:gs>
              <a:gs pos="100000">
                <a:srgbClr val="FFF2CC"/>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a:off x="532100" y="441174"/>
            <a:ext cx="1452007" cy="572718"/>
          </a:xfrm>
          <a:custGeom>
            <a:rect b="b" l="l" r="r" t="t"/>
            <a:pathLst>
              <a:path extrusionOk="0" h="22102" w="56035">
                <a:moveTo>
                  <a:pt x="25897" y="0"/>
                </a:moveTo>
                <a:lnTo>
                  <a:pt x="24502" y="56"/>
                </a:lnTo>
                <a:lnTo>
                  <a:pt x="23162" y="224"/>
                </a:lnTo>
                <a:lnTo>
                  <a:pt x="21879" y="503"/>
                </a:lnTo>
                <a:lnTo>
                  <a:pt x="20595" y="893"/>
                </a:lnTo>
                <a:lnTo>
                  <a:pt x="19367" y="1396"/>
                </a:lnTo>
                <a:lnTo>
                  <a:pt x="18195" y="1954"/>
                </a:lnTo>
                <a:lnTo>
                  <a:pt x="17135" y="2679"/>
                </a:lnTo>
                <a:lnTo>
                  <a:pt x="16074" y="3405"/>
                </a:lnTo>
                <a:lnTo>
                  <a:pt x="15070" y="4242"/>
                </a:lnTo>
                <a:lnTo>
                  <a:pt x="14177" y="5191"/>
                </a:lnTo>
                <a:lnTo>
                  <a:pt x="13340" y="6140"/>
                </a:lnTo>
                <a:lnTo>
                  <a:pt x="12614" y="7200"/>
                </a:lnTo>
                <a:lnTo>
                  <a:pt x="11944" y="8316"/>
                </a:lnTo>
                <a:lnTo>
                  <a:pt x="11386" y="9488"/>
                </a:lnTo>
                <a:lnTo>
                  <a:pt x="10884" y="10716"/>
                </a:lnTo>
                <a:lnTo>
                  <a:pt x="10493" y="12000"/>
                </a:lnTo>
                <a:lnTo>
                  <a:pt x="9935" y="11832"/>
                </a:lnTo>
                <a:lnTo>
                  <a:pt x="9321" y="11721"/>
                </a:lnTo>
                <a:lnTo>
                  <a:pt x="8707" y="11609"/>
                </a:lnTo>
                <a:lnTo>
                  <a:pt x="8038" y="11609"/>
                </a:lnTo>
                <a:lnTo>
                  <a:pt x="7200" y="11665"/>
                </a:lnTo>
                <a:lnTo>
                  <a:pt x="6419" y="11776"/>
                </a:lnTo>
                <a:lnTo>
                  <a:pt x="5638" y="11944"/>
                </a:lnTo>
                <a:lnTo>
                  <a:pt x="4912" y="12223"/>
                </a:lnTo>
                <a:lnTo>
                  <a:pt x="4187" y="12558"/>
                </a:lnTo>
                <a:lnTo>
                  <a:pt x="3517" y="13004"/>
                </a:lnTo>
                <a:lnTo>
                  <a:pt x="2903" y="13451"/>
                </a:lnTo>
                <a:lnTo>
                  <a:pt x="2345" y="13953"/>
                </a:lnTo>
                <a:lnTo>
                  <a:pt x="1843" y="14511"/>
                </a:lnTo>
                <a:lnTo>
                  <a:pt x="1396" y="15125"/>
                </a:lnTo>
                <a:lnTo>
                  <a:pt x="950" y="15795"/>
                </a:lnTo>
                <a:lnTo>
                  <a:pt x="615" y="16520"/>
                </a:lnTo>
                <a:lnTo>
                  <a:pt x="336" y="17246"/>
                </a:lnTo>
                <a:lnTo>
                  <a:pt x="168" y="18027"/>
                </a:lnTo>
                <a:lnTo>
                  <a:pt x="57" y="18809"/>
                </a:lnTo>
                <a:lnTo>
                  <a:pt x="1" y="19646"/>
                </a:lnTo>
                <a:lnTo>
                  <a:pt x="1" y="20260"/>
                </a:lnTo>
                <a:lnTo>
                  <a:pt x="112" y="20929"/>
                </a:lnTo>
                <a:lnTo>
                  <a:pt x="224" y="21487"/>
                </a:lnTo>
                <a:lnTo>
                  <a:pt x="391" y="22101"/>
                </a:lnTo>
                <a:lnTo>
                  <a:pt x="56035" y="22101"/>
                </a:lnTo>
                <a:lnTo>
                  <a:pt x="56035" y="21878"/>
                </a:lnTo>
                <a:lnTo>
                  <a:pt x="56035" y="21432"/>
                </a:lnTo>
                <a:lnTo>
                  <a:pt x="55923" y="21041"/>
                </a:lnTo>
                <a:lnTo>
                  <a:pt x="55867" y="20594"/>
                </a:lnTo>
                <a:lnTo>
                  <a:pt x="55700" y="20204"/>
                </a:lnTo>
                <a:lnTo>
                  <a:pt x="55532" y="19869"/>
                </a:lnTo>
                <a:lnTo>
                  <a:pt x="55309" y="19534"/>
                </a:lnTo>
                <a:lnTo>
                  <a:pt x="55086" y="19199"/>
                </a:lnTo>
                <a:lnTo>
                  <a:pt x="54807" y="18864"/>
                </a:lnTo>
                <a:lnTo>
                  <a:pt x="54472" y="18585"/>
                </a:lnTo>
                <a:lnTo>
                  <a:pt x="54137" y="18362"/>
                </a:lnTo>
                <a:lnTo>
                  <a:pt x="53802" y="18139"/>
                </a:lnTo>
                <a:lnTo>
                  <a:pt x="53467" y="17971"/>
                </a:lnTo>
                <a:lnTo>
                  <a:pt x="53077" y="17804"/>
                </a:lnTo>
                <a:lnTo>
                  <a:pt x="52630" y="17748"/>
                </a:lnTo>
                <a:lnTo>
                  <a:pt x="52239" y="17636"/>
                </a:lnTo>
                <a:lnTo>
                  <a:pt x="51793" y="17636"/>
                </a:lnTo>
                <a:lnTo>
                  <a:pt x="51123" y="17692"/>
                </a:lnTo>
                <a:lnTo>
                  <a:pt x="50509" y="17804"/>
                </a:lnTo>
                <a:lnTo>
                  <a:pt x="49951" y="18027"/>
                </a:lnTo>
                <a:lnTo>
                  <a:pt x="49449" y="18362"/>
                </a:lnTo>
                <a:lnTo>
                  <a:pt x="49170" y="17804"/>
                </a:lnTo>
                <a:lnTo>
                  <a:pt x="48835" y="17302"/>
                </a:lnTo>
                <a:lnTo>
                  <a:pt x="48500" y="16799"/>
                </a:lnTo>
                <a:lnTo>
                  <a:pt x="48110" y="16353"/>
                </a:lnTo>
                <a:lnTo>
                  <a:pt x="47719" y="15906"/>
                </a:lnTo>
                <a:lnTo>
                  <a:pt x="47272" y="15516"/>
                </a:lnTo>
                <a:lnTo>
                  <a:pt x="46826" y="15125"/>
                </a:lnTo>
                <a:lnTo>
                  <a:pt x="46324" y="14790"/>
                </a:lnTo>
                <a:lnTo>
                  <a:pt x="45821" y="14455"/>
                </a:lnTo>
                <a:lnTo>
                  <a:pt x="45263" y="14176"/>
                </a:lnTo>
                <a:lnTo>
                  <a:pt x="44705" y="13953"/>
                </a:lnTo>
                <a:lnTo>
                  <a:pt x="44091" y="13786"/>
                </a:lnTo>
                <a:lnTo>
                  <a:pt x="43533" y="13618"/>
                </a:lnTo>
                <a:lnTo>
                  <a:pt x="42919" y="13507"/>
                </a:lnTo>
                <a:lnTo>
                  <a:pt x="42249" y="13395"/>
                </a:lnTo>
                <a:lnTo>
                  <a:pt x="41580" y="13395"/>
                </a:lnTo>
                <a:lnTo>
                  <a:pt x="41301" y="12000"/>
                </a:lnTo>
                <a:lnTo>
                  <a:pt x="40854" y="10660"/>
                </a:lnTo>
                <a:lnTo>
                  <a:pt x="40352" y="9321"/>
                </a:lnTo>
                <a:lnTo>
                  <a:pt x="39738" y="8093"/>
                </a:lnTo>
                <a:lnTo>
                  <a:pt x="39012" y="6921"/>
                </a:lnTo>
                <a:lnTo>
                  <a:pt x="38175" y="5805"/>
                </a:lnTo>
                <a:lnTo>
                  <a:pt x="37282" y="4800"/>
                </a:lnTo>
                <a:lnTo>
                  <a:pt x="36278" y="3851"/>
                </a:lnTo>
                <a:lnTo>
                  <a:pt x="35161" y="3014"/>
                </a:lnTo>
                <a:lnTo>
                  <a:pt x="34045" y="2233"/>
                </a:lnTo>
                <a:lnTo>
                  <a:pt x="32817" y="1563"/>
                </a:lnTo>
                <a:lnTo>
                  <a:pt x="31534" y="1005"/>
                </a:lnTo>
                <a:lnTo>
                  <a:pt x="30194" y="614"/>
                </a:lnTo>
                <a:lnTo>
                  <a:pt x="28799" y="279"/>
                </a:lnTo>
                <a:lnTo>
                  <a:pt x="27348" y="56"/>
                </a:lnTo>
                <a:lnTo>
                  <a:pt x="26622" y="0"/>
                </a:lnTo>
                <a:close/>
              </a:path>
            </a:pathLst>
          </a:custGeom>
          <a:solidFill>
            <a:srgbClr val="FFD300">
              <a:alpha val="28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flipH="1">
            <a:off x="8211627" y="884250"/>
            <a:ext cx="1008573" cy="393594"/>
          </a:xfrm>
          <a:custGeom>
            <a:rect b="b" l="l" r="r" t="t"/>
            <a:pathLst>
              <a:path extrusionOk="0" h="12503" w="32036">
                <a:moveTo>
                  <a:pt x="16297" y="1"/>
                </a:moveTo>
                <a:lnTo>
                  <a:pt x="15460" y="56"/>
                </a:lnTo>
                <a:lnTo>
                  <a:pt x="14679" y="168"/>
                </a:lnTo>
                <a:lnTo>
                  <a:pt x="13897" y="336"/>
                </a:lnTo>
                <a:lnTo>
                  <a:pt x="13172" y="615"/>
                </a:lnTo>
                <a:lnTo>
                  <a:pt x="12446" y="894"/>
                </a:lnTo>
                <a:lnTo>
                  <a:pt x="11777" y="1284"/>
                </a:lnTo>
                <a:lnTo>
                  <a:pt x="11163" y="1731"/>
                </a:lnTo>
                <a:lnTo>
                  <a:pt x="10549" y="2233"/>
                </a:lnTo>
                <a:lnTo>
                  <a:pt x="9991" y="2735"/>
                </a:lnTo>
                <a:lnTo>
                  <a:pt x="9488" y="3349"/>
                </a:lnTo>
                <a:lnTo>
                  <a:pt x="9042" y="3963"/>
                </a:lnTo>
                <a:lnTo>
                  <a:pt x="8651" y="4633"/>
                </a:lnTo>
                <a:lnTo>
                  <a:pt x="8372" y="5358"/>
                </a:lnTo>
                <a:lnTo>
                  <a:pt x="8093" y="6084"/>
                </a:lnTo>
                <a:lnTo>
                  <a:pt x="7870" y="6865"/>
                </a:lnTo>
                <a:lnTo>
                  <a:pt x="7758" y="7647"/>
                </a:lnTo>
                <a:lnTo>
                  <a:pt x="7144" y="7368"/>
                </a:lnTo>
                <a:lnTo>
                  <a:pt x="6530" y="7089"/>
                </a:lnTo>
                <a:lnTo>
                  <a:pt x="5861" y="6977"/>
                </a:lnTo>
                <a:lnTo>
                  <a:pt x="5135" y="6921"/>
                </a:lnTo>
                <a:lnTo>
                  <a:pt x="4577" y="6921"/>
                </a:lnTo>
                <a:lnTo>
                  <a:pt x="4075" y="7033"/>
                </a:lnTo>
                <a:lnTo>
                  <a:pt x="3572" y="7144"/>
                </a:lnTo>
                <a:lnTo>
                  <a:pt x="3126" y="7312"/>
                </a:lnTo>
                <a:lnTo>
                  <a:pt x="2679" y="7535"/>
                </a:lnTo>
                <a:lnTo>
                  <a:pt x="2233" y="7814"/>
                </a:lnTo>
                <a:lnTo>
                  <a:pt x="1842" y="8093"/>
                </a:lnTo>
                <a:lnTo>
                  <a:pt x="1507" y="8428"/>
                </a:lnTo>
                <a:lnTo>
                  <a:pt x="1173" y="8763"/>
                </a:lnTo>
                <a:lnTo>
                  <a:pt x="894" y="9154"/>
                </a:lnTo>
                <a:lnTo>
                  <a:pt x="615" y="9600"/>
                </a:lnTo>
                <a:lnTo>
                  <a:pt x="391" y="10047"/>
                </a:lnTo>
                <a:lnTo>
                  <a:pt x="224" y="10493"/>
                </a:lnTo>
                <a:lnTo>
                  <a:pt x="112" y="10995"/>
                </a:lnTo>
                <a:lnTo>
                  <a:pt x="1" y="11498"/>
                </a:lnTo>
                <a:lnTo>
                  <a:pt x="1" y="12056"/>
                </a:lnTo>
                <a:lnTo>
                  <a:pt x="1" y="12502"/>
                </a:lnTo>
                <a:lnTo>
                  <a:pt x="31868" y="12502"/>
                </a:lnTo>
                <a:lnTo>
                  <a:pt x="32036" y="11832"/>
                </a:lnTo>
                <a:lnTo>
                  <a:pt x="32036" y="11107"/>
                </a:lnTo>
                <a:lnTo>
                  <a:pt x="32036" y="10493"/>
                </a:lnTo>
                <a:lnTo>
                  <a:pt x="31924" y="9879"/>
                </a:lnTo>
                <a:lnTo>
                  <a:pt x="31757" y="9321"/>
                </a:lnTo>
                <a:lnTo>
                  <a:pt x="31589" y="8763"/>
                </a:lnTo>
                <a:lnTo>
                  <a:pt x="31310" y="8205"/>
                </a:lnTo>
                <a:lnTo>
                  <a:pt x="31031" y="7702"/>
                </a:lnTo>
                <a:lnTo>
                  <a:pt x="30696" y="7256"/>
                </a:lnTo>
                <a:lnTo>
                  <a:pt x="30306" y="6810"/>
                </a:lnTo>
                <a:lnTo>
                  <a:pt x="29859" y="6419"/>
                </a:lnTo>
                <a:lnTo>
                  <a:pt x="29357" y="6084"/>
                </a:lnTo>
                <a:lnTo>
                  <a:pt x="28910" y="5805"/>
                </a:lnTo>
                <a:lnTo>
                  <a:pt x="28352" y="5526"/>
                </a:lnTo>
                <a:lnTo>
                  <a:pt x="27794" y="5303"/>
                </a:lnTo>
                <a:lnTo>
                  <a:pt x="27236" y="5191"/>
                </a:lnTo>
                <a:lnTo>
                  <a:pt x="26622" y="5079"/>
                </a:lnTo>
                <a:lnTo>
                  <a:pt x="25562" y="5079"/>
                </a:lnTo>
                <a:lnTo>
                  <a:pt x="25115" y="5135"/>
                </a:lnTo>
                <a:lnTo>
                  <a:pt x="24222" y="5303"/>
                </a:lnTo>
                <a:lnTo>
                  <a:pt x="23943" y="4745"/>
                </a:lnTo>
                <a:lnTo>
                  <a:pt x="23664" y="4186"/>
                </a:lnTo>
                <a:lnTo>
                  <a:pt x="23329" y="3684"/>
                </a:lnTo>
                <a:lnTo>
                  <a:pt x="22939" y="3182"/>
                </a:lnTo>
                <a:lnTo>
                  <a:pt x="22548" y="2680"/>
                </a:lnTo>
                <a:lnTo>
                  <a:pt x="22102" y="2289"/>
                </a:lnTo>
                <a:lnTo>
                  <a:pt x="21599" y="1842"/>
                </a:lnTo>
                <a:lnTo>
                  <a:pt x="21097" y="1508"/>
                </a:lnTo>
                <a:lnTo>
                  <a:pt x="20595" y="1173"/>
                </a:lnTo>
                <a:lnTo>
                  <a:pt x="20037" y="838"/>
                </a:lnTo>
                <a:lnTo>
                  <a:pt x="19478" y="615"/>
                </a:lnTo>
                <a:lnTo>
                  <a:pt x="18865" y="391"/>
                </a:lnTo>
                <a:lnTo>
                  <a:pt x="18251" y="224"/>
                </a:lnTo>
                <a:lnTo>
                  <a:pt x="17637" y="112"/>
                </a:lnTo>
                <a:lnTo>
                  <a:pt x="16967" y="1"/>
                </a:lnTo>
                <a:close/>
              </a:path>
            </a:pathLst>
          </a:custGeom>
          <a:solidFill>
            <a:srgbClr val="FFD300">
              <a:alpha val="28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a:off x="7261900" y="364975"/>
            <a:ext cx="1693944" cy="607166"/>
          </a:xfrm>
          <a:custGeom>
            <a:rect b="b" l="l" r="r" t="t"/>
            <a:pathLst>
              <a:path extrusionOk="0" h="26566" w="74117">
                <a:moveTo>
                  <a:pt x="43979" y="0"/>
                </a:moveTo>
                <a:lnTo>
                  <a:pt x="42472" y="56"/>
                </a:lnTo>
                <a:lnTo>
                  <a:pt x="41021" y="279"/>
                </a:lnTo>
                <a:lnTo>
                  <a:pt x="39570" y="558"/>
                </a:lnTo>
                <a:lnTo>
                  <a:pt x="38175" y="1005"/>
                </a:lnTo>
                <a:lnTo>
                  <a:pt x="36835" y="1507"/>
                </a:lnTo>
                <a:lnTo>
                  <a:pt x="35551" y="2177"/>
                </a:lnTo>
                <a:lnTo>
                  <a:pt x="34324" y="2902"/>
                </a:lnTo>
                <a:lnTo>
                  <a:pt x="33207" y="3739"/>
                </a:lnTo>
                <a:lnTo>
                  <a:pt x="32147" y="4632"/>
                </a:lnTo>
                <a:lnTo>
                  <a:pt x="31142" y="5637"/>
                </a:lnTo>
                <a:lnTo>
                  <a:pt x="30194" y="6753"/>
                </a:lnTo>
                <a:lnTo>
                  <a:pt x="29412" y="7869"/>
                </a:lnTo>
                <a:lnTo>
                  <a:pt x="28687" y="9097"/>
                </a:lnTo>
                <a:lnTo>
                  <a:pt x="28017" y="10381"/>
                </a:lnTo>
                <a:lnTo>
                  <a:pt x="27515" y="11720"/>
                </a:lnTo>
                <a:lnTo>
                  <a:pt x="27124" y="13115"/>
                </a:lnTo>
                <a:lnTo>
                  <a:pt x="26287" y="12557"/>
                </a:lnTo>
                <a:lnTo>
                  <a:pt x="25450" y="11999"/>
                </a:lnTo>
                <a:lnTo>
                  <a:pt x="24557" y="11553"/>
                </a:lnTo>
                <a:lnTo>
                  <a:pt x="23608" y="11218"/>
                </a:lnTo>
                <a:lnTo>
                  <a:pt x="22659" y="10883"/>
                </a:lnTo>
                <a:lnTo>
                  <a:pt x="21655" y="10660"/>
                </a:lnTo>
                <a:lnTo>
                  <a:pt x="20594" y="10548"/>
                </a:lnTo>
                <a:lnTo>
                  <a:pt x="19534" y="10492"/>
                </a:lnTo>
                <a:lnTo>
                  <a:pt x="18418" y="10548"/>
                </a:lnTo>
                <a:lnTo>
                  <a:pt x="17301" y="10716"/>
                </a:lnTo>
                <a:lnTo>
                  <a:pt x="16241" y="10939"/>
                </a:lnTo>
                <a:lnTo>
                  <a:pt x="15236" y="11274"/>
                </a:lnTo>
                <a:lnTo>
                  <a:pt x="14232" y="11720"/>
                </a:lnTo>
                <a:lnTo>
                  <a:pt x="13339" y="12222"/>
                </a:lnTo>
                <a:lnTo>
                  <a:pt x="12446" y="12781"/>
                </a:lnTo>
                <a:lnTo>
                  <a:pt x="11609" y="13450"/>
                </a:lnTo>
                <a:lnTo>
                  <a:pt x="10827" y="14176"/>
                </a:lnTo>
                <a:lnTo>
                  <a:pt x="10158" y="14957"/>
                </a:lnTo>
                <a:lnTo>
                  <a:pt x="9488" y="15794"/>
                </a:lnTo>
                <a:lnTo>
                  <a:pt x="8930" y="16687"/>
                </a:lnTo>
                <a:lnTo>
                  <a:pt x="8428" y="17636"/>
                </a:lnTo>
                <a:lnTo>
                  <a:pt x="8037" y="18641"/>
                </a:lnTo>
                <a:lnTo>
                  <a:pt x="7758" y="19645"/>
                </a:lnTo>
                <a:lnTo>
                  <a:pt x="7535" y="20706"/>
                </a:lnTo>
                <a:lnTo>
                  <a:pt x="6809" y="20594"/>
                </a:lnTo>
                <a:lnTo>
                  <a:pt x="6028" y="20538"/>
                </a:lnTo>
                <a:lnTo>
                  <a:pt x="5414" y="20594"/>
                </a:lnTo>
                <a:lnTo>
                  <a:pt x="4800" y="20650"/>
                </a:lnTo>
                <a:lnTo>
                  <a:pt x="4242" y="20817"/>
                </a:lnTo>
                <a:lnTo>
                  <a:pt x="3684" y="20985"/>
                </a:lnTo>
                <a:lnTo>
                  <a:pt x="3181" y="21264"/>
                </a:lnTo>
                <a:lnTo>
                  <a:pt x="2679" y="21543"/>
                </a:lnTo>
                <a:lnTo>
                  <a:pt x="2177" y="21933"/>
                </a:lnTo>
                <a:lnTo>
                  <a:pt x="1786" y="22324"/>
                </a:lnTo>
                <a:lnTo>
                  <a:pt x="1395" y="22715"/>
                </a:lnTo>
                <a:lnTo>
                  <a:pt x="1005" y="23217"/>
                </a:lnTo>
                <a:lnTo>
                  <a:pt x="726" y="23719"/>
                </a:lnTo>
                <a:lnTo>
                  <a:pt x="447" y="24222"/>
                </a:lnTo>
                <a:lnTo>
                  <a:pt x="279" y="24780"/>
                </a:lnTo>
                <a:lnTo>
                  <a:pt x="112" y="25338"/>
                </a:lnTo>
                <a:lnTo>
                  <a:pt x="56" y="25952"/>
                </a:lnTo>
                <a:lnTo>
                  <a:pt x="0" y="26566"/>
                </a:lnTo>
                <a:lnTo>
                  <a:pt x="73782" y="26566"/>
                </a:lnTo>
                <a:lnTo>
                  <a:pt x="73949" y="25896"/>
                </a:lnTo>
                <a:lnTo>
                  <a:pt x="74005" y="25226"/>
                </a:lnTo>
                <a:lnTo>
                  <a:pt x="74117" y="24557"/>
                </a:lnTo>
                <a:lnTo>
                  <a:pt x="74117" y="23887"/>
                </a:lnTo>
                <a:lnTo>
                  <a:pt x="74061" y="22771"/>
                </a:lnTo>
                <a:lnTo>
                  <a:pt x="73893" y="21654"/>
                </a:lnTo>
                <a:lnTo>
                  <a:pt x="73614" y="20650"/>
                </a:lnTo>
                <a:lnTo>
                  <a:pt x="73279" y="19645"/>
                </a:lnTo>
                <a:lnTo>
                  <a:pt x="72777" y="18696"/>
                </a:lnTo>
                <a:lnTo>
                  <a:pt x="72275" y="17748"/>
                </a:lnTo>
                <a:lnTo>
                  <a:pt x="71605" y="16911"/>
                </a:lnTo>
                <a:lnTo>
                  <a:pt x="70935" y="16129"/>
                </a:lnTo>
                <a:lnTo>
                  <a:pt x="70154" y="15459"/>
                </a:lnTo>
                <a:lnTo>
                  <a:pt x="69317" y="14790"/>
                </a:lnTo>
                <a:lnTo>
                  <a:pt x="68368" y="14287"/>
                </a:lnTo>
                <a:lnTo>
                  <a:pt x="67419" y="13785"/>
                </a:lnTo>
                <a:lnTo>
                  <a:pt x="66415" y="13450"/>
                </a:lnTo>
                <a:lnTo>
                  <a:pt x="65410" y="13171"/>
                </a:lnTo>
                <a:lnTo>
                  <a:pt x="64294" y="13004"/>
                </a:lnTo>
                <a:lnTo>
                  <a:pt x="63178" y="12948"/>
                </a:lnTo>
                <a:lnTo>
                  <a:pt x="62006" y="13004"/>
                </a:lnTo>
                <a:lnTo>
                  <a:pt x="60889" y="13171"/>
                </a:lnTo>
                <a:lnTo>
                  <a:pt x="60443" y="11776"/>
                </a:lnTo>
                <a:lnTo>
                  <a:pt x="59941" y="10437"/>
                </a:lnTo>
                <a:lnTo>
                  <a:pt x="59327" y="9153"/>
                </a:lnTo>
                <a:lnTo>
                  <a:pt x="58601" y="7925"/>
                </a:lnTo>
                <a:lnTo>
                  <a:pt x="57764" y="6753"/>
                </a:lnTo>
                <a:lnTo>
                  <a:pt x="56871" y="5693"/>
                </a:lnTo>
                <a:lnTo>
                  <a:pt x="55866" y="4688"/>
                </a:lnTo>
                <a:lnTo>
                  <a:pt x="54806" y="3739"/>
                </a:lnTo>
                <a:lnTo>
                  <a:pt x="53634" y="2902"/>
                </a:lnTo>
                <a:lnTo>
                  <a:pt x="52406" y="2177"/>
                </a:lnTo>
                <a:lnTo>
                  <a:pt x="51123" y="1507"/>
                </a:lnTo>
                <a:lnTo>
                  <a:pt x="49783" y="1005"/>
                </a:lnTo>
                <a:lnTo>
                  <a:pt x="48388" y="558"/>
                </a:lnTo>
                <a:lnTo>
                  <a:pt x="46993" y="279"/>
                </a:lnTo>
                <a:lnTo>
                  <a:pt x="45486" y="56"/>
                </a:lnTo>
                <a:lnTo>
                  <a:pt x="43979" y="0"/>
                </a:lnTo>
                <a:close/>
              </a:path>
            </a:pathLst>
          </a:custGeom>
          <a:solidFill>
            <a:srgbClr val="FFD300">
              <a:alpha val="28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a:off x="-77675" y="205976"/>
            <a:ext cx="802982" cy="313325"/>
          </a:xfrm>
          <a:custGeom>
            <a:rect b="b" l="l" r="r" t="t"/>
            <a:pathLst>
              <a:path extrusionOk="0" h="12503" w="32036">
                <a:moveTo>
                  <a:pt x="16297" y="1"/>
                </a:moveTo>
                <a:lnTo>
                  <a:pt x="15460" y="56"/>
                </a:lnTo>
                <a:lnTo>
                  <a:pt x="14679" y="168"/>
                </a:lnTo>
                <a:lnTo>
                  <a:pt x="13897" y="336"/>
                </a:lnTo>
                <a:lnTo>
                  <a:pt x="13172" y="615"/>
                </a:lnTo>
                <a:lnTo>
                  <a:pt x="12446" y="894"/>
                </a:lnTo>
                <a:lnTo>
                  <a:pt x="11777" y="1284"/>
                </a:lnTo>
                <a:lnTo>
                  <a:pt x="11163" y="1731"/>
                </a:lnTo>
                <a:lnTo>
                  <a:pt x="10549" y="2233"/>
                </a:lnTo>
                <a:lnTo>
                  <a:pt x="9991" y="2735"/>
                </a:lnTo>
                <a:lnTo>
                  <a:pt x="9488" y="3349"/>
                </a:lnTo>
                <a:lnTo>
                  <a:pt x="9042" y="3963"/>
                </a:lnTo>
                <a:lnTo>
                  <a:pt x="8651" y="4633"/>
                </a:lnTo>
                <a:lnTo>
                  <a:pt x="8372" y="5358"/>
                </a:lnTo>
                <a:lnTo>
                  <a:pt x="8093" y="6084"/>
                </a:lnTo>
                <a:lnTo>
                  <a:pt x="7870" y="6865"/>
                </a:lnTo>
                <a:lnTo>
                  <a:pt x="7758" y="7647"/>
                </a:lnTo>
                <a:lnTo>
                  <a:pt x="7144" y="7368"/>
                </a:lnTo>
                <a:lnTo>
                  <a:pt x="6530" y="7089"/>
                </a:lnTo>
                <a:lnTo>
                  <a:pt x="5861" y="6977"/>
                </a:lnTo>
                <a:lnTo>
                  <a:pt x="5135" y="6921"/>
                </a:lnTo>
                <a:lnTo>
                  <a:pt x="4577" y="6921"/>
                </a:lnTo>
                <a:lnTo>
                  <a:pt x="4075" y="7033"/>
                </a:lnTo>
                <a:lnTo>
                  <a:pt x="3572" y="7144"/>
                </a:lnTo>
                <a:lnTo>
                  <a:pt x="3126" y="7312"/>
                </a:lnTo>
                <a:lnTo>
                  <a:pt x="2679" y="7535"/>
                </a:lnTo>
                <a:lnTo>
                  <a:pt x="2233" y="7814"/>
                </a:lnTo>
                <a:lnTo>
                  <a:pt x="1842" y="8093"/>
                </a:lnTo>
                <a:lnTo>
                  <a:pt x="1507" y="8428"/>
                </a:lnTo>
                <a:lnTo>
                  <a:pt x="1173" y="8763"/>
                </a:lnTo>
                <a:lnTo>
                  <a:pt x="894" y="9154"/>
                </a:lnTo>
                <a:lnTo>
                  <a:pt x="615" y="9600"/>
                </a:lnTo>
                <a:lnTo>
                  <a:pt x="391" y="10047"/>
                </a:lnTo>
                <a:lnTo>
                  <a:pt x="224" y="10493"/>
                </a:lnTo>
                <a:lnTo>
                  <a:pt x="112" y="10995"/>
                </a:lnTo>
                <a:lnTo>
                  <a:pt x="1" y="11498"/>
                </a:lnTo>
                <a:lnTo>
                  <a:pt x="1" y="12056"/>
                </a:lnTo>
                <a:lnTo>
                  <a:pt x="1" y="12502"/>
                </a:lnTo>
                <a:lnTo>
                  <a:pt x="31868" y="12502"/>
                </a:lnTo>
                <a:lnTo>
                  <a:pt x="32036" y="11832"/>
                </a:lnTo>
                <a:lnTo>
                  <a:pt x="32036" y="11107"/>
                </a:lnTo>
                <a:lnTo>
                  <a:pt x="32036" y="10493"/>
                </a:lnTo>
                <a:lnTo>
                  <a:pt x="31924" y="9879"/>
                </a:lnTo>
                <a:lnTo>
                  <a:pt x="31757" y="9321"/>
                </a:lnTo>
                <a:lnTo>
                  <a:pt x="31589" y="8763"/>
                </a:lnTo>
                <a:lnTo>
                  <a:pt x="31310" y="8205"/>
                </a:lnTo>
                <a:lnTo>
                  <a:pt x="31031" y="7702"/>
                </a:lnTo>
                <a:lnTo>
                  <a:pt x="30696" y="7256"/>
                </a:lnTo>
                <a:lnTo>
                  <a:pt x="30306" y="6810"/>
                </a:lnTo>
                <a:lnTo>
                  <a:pt x="29859" y="6419"/>
                </a:lnTo>
                <a:lnTo>
                  <a:pt x="29357" y="6084"/>
                </a:lnTo>
                <a:lnTo>
                  <a:pt x="28910" y="5805"/>
                </a:lnTo>
                <a:lnTo>
                  <a:pt x="28352" y="5526"/>
                </a:lnTo>
                <a:lnTo>
                  <a:pt x="27794" y="5303"/>
                </a:lnTo>
                <a:lnTo>
                  <a:pt x="27236" y="5191"/>
                </a:lnTo>
                <a:lnTo>
                  <a:pt x="26622" y="5079"/>
                </a:lnTo>
                <a:lnTo>
                  <a:pt x="25562" y="5079"/>
                </a:lnTo>
                <a:lnTo>
                  <a:pt x="25115" y="5135"/>
                </a:lnTo>
                <a:lnTo>
                  <a:pt x="24222" y="5303"/>
                </a:lnTo>
                <a:lnTo>
                  <a:pt x="23943" y="4745"/>
                </a:lnTo>
                <a:lnTo>
                  <a:pt x="23664" y="4186"/>
                </a:lnTo>
                <a:lnTo>
                  <a:pt x="23329" y="3684"/>
                </a:lnTo>
                <a:lnTo>
                  <a:pt x="22939" y="3182"/>
                </a:lnTo>
                <a:lnTo>
                  <a:pt x="22548" y="2680"/>
                </a:lnTo>
                <a:lnTo>
                  <a:pt x="22102" y="2289"/>
                </a:lnTo>
                <a:lnTo>
                  <a:pt x="21599" y="1842"/>
                </a:lnTo>
                <a:lnTo>
                  <a:pt x="21097" y="1508"/>
                </a:lnTo>
                <a:lnTo>
                  <a:pt x="20595" y="1173"/>
                </a:lnTo>
                <a:lnTo>
                  <a:pt x="20037" y="838"/>
                </a:lnTo>
                <a:lnTo>
                  <a:pt x="19478" y="615"/>
                </a:lnTo>
                <a:lnTo>
                  <a:pt x="18865" y="391"/>
                </a:lnTo>
                <a:lnTo>
                  <a:pt x="18251" y="224"/>
                </a:lnTo>
                <a:lnTo>
                  <a:pt x="17637" y="112"/>
                </a:lnTo>
                <a:lnTo>
                  <a:pt x="16967" y="1"/>
                </a:lnTo>
                <a:close/>
              </a:path>
            </a:pathLst>
          </a:custGeom>
          <a:solidFill>
            <a:srgbClr val="FFD300">
              <a:alpha val="28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txBox="1"/>
          <p:nvPr>
            <p:ph type="ctrTitle"/>
          </p:nvPr>
        </p:nvSpPr>
        <p:spPr>
          <a:xfrm>
            <a:off x="1676800" y="1507150"/>
            <a:ext cx="5790300" cy="1159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31" name="Google Shape;31;p3"/>
          <p:cNvSpPr txBox="1"/>
          <p:nvPr>
            <p:ph idx="1" type="subTitle"/>
          </p:nvPr>
        </p:nvSpPr>
        <p:spPr>
          <a:xfrm>
            <a:off x="1676800" y="2611454"/>
            <a:ext cx="5790300" cy="7848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FFF2CC"/>
              </a:buClr>
              <a:buSzPts val="1800"/>
              <a:buNone/>
              <a:defRPr sz="1800">
                <a:solidFill>
                  <a:srgbClr val="FFF2CC"/>
                </a:solidFill>
              </a:defRPr>
            </a:lvl1pPr>
            <a:lvl2pPr lvl="1" rtl="0" algn="ctr">
              <a:spcBef>
                <a:spcPts val="0"/>
              </a:spcBef>
              <a:spcAft>
                <a:spcPts val="0"/>
              </a:spcAft>
              <a:buClr>
                <a:srgbClr val="FFF2CC"/>
              </a:buClr>
              <a:buSzPts val="1800"/>
              <a:buNone/>
              <a:defRPr sz="1800">
                <a:solidFill>
                  <a:srgbClr val="FFF2CC"/>
                </a:solidFill>
              </a:defRPr>
            </a:lvl2pPr>
            <a:lvl3pPr lvl="2" rtl="0" algn="ctr">
              <a:spcBef>
                <a:spcPts val="0"/>
              </a:spcBef>
              <a:spcAft>
                <a:spcPts val="0"/>
              </a:spcAft>
              <a:buClr>
                <a:srgbClr val="FFF2CC"/>
              </a:buClr>
              <a:buSzPts val="1800"/>
              <a:buNone/>
              <a:defRPr sz="1800">
                <a:solidFill>
                  <a:srgbClr val="FFF2CC"/>
                </a:solidFill>
              </a:defRPr>
            </a:lvl3pPr>
            <a:lvl4pPr lvl="3" rtl="0" algn="ctr">
              <a:spcBef>
                <a:spcPts val="0"/>
              </a:spcBef>
              <a:spcAft>
                <a:spcPts val="0"/>
              </a:spcAft>
              <a:buClr>
                <a:srgbClr val="FFF2CC"/>
              </a:buClr>
              <a:buSzPts val="1800"/>
              <a:buNone/>
              <a:defRPr sz="1800">
                <a:solidFill>
                  <a:srgbClr val="FFF2CC"/>
                </a:solidFill>
              </a:defRPr>
            </a:lvl4pPr>
            <a:lvl5pPr lvl="4" rtl="0" algn="ctr">
              <a:spcBef>
                <a:spcPts val="0"/>
              </a:spcBef>
              <a:spcAft>
                <a:spcPts val="0"/>
              </a:spcAft>
              <a:buClr>
                <a:srgbClr val="FFF2CC"/>
              </a:buClr>
              <a:buSzPts val="1800"/>
              <a:buNone/>
              <a:defRPr sz="1800">
                <a:solidFill>
                  <a:srgbClr val="FFF2CC"/>
                </a:solidFill>
              </a:defRPr>
            </a:lvl5pPr>
            <a:lvl6pPr lvl="5" rtl="0" algn="ctr">
              <a:spcBef>
                <a:spcPts val="0"/>
              </a:spcBef>
              <a:spcAft>
                <a:spcPts val="0"/>
              </a:spcAft>
              <a:buClr>
                <a:srgbClr val="FFF2CC"/>
              </a:buClr>
              <a:buSzPts val="1800"/>
              <a:buNone/>
              <a:defRPr sz="1800">
                <a:solidFill>
                  <a:srgbClr val="FFF2CC"/>
                </a:solidFill>
              </a:defRPr>
            </a:lvl6pPr>
            <a:lvl7pPr lvl="6" rtl="0" algn="ctr">
              <a:spcBef>
                <a:spcPts val="0"/>
              </a:spcBef>
              <a:spcAft>
                <a:spcPts val="0"/>
              </a:spcAft>
              <a:buClr>
                <a:srgbClr val="FFF2CC"/>
              </a:buClr>
              <a:buSzPts val="1800"/>
              <a:buNone/>
              <a:defRPr sz="1800">
                <a:solidFill>
                  <a:srgbClr val="FFF2CC"/>
                </a:solidFill>
              </a:defRPr>
            </a:lvl7pPr>
            <a:lvl8pPr lvl="7" rtl="0" algn="ctr">
              <a:spcBef>
                <a:spcPts val="0"/>
              </a:spcBef>
              <a:spcAft>
                <a:spcPts val="0"/>
              </a:spcAft>
              <a:buClr>
                <a:srgbClr val="FFF2CC"/>
              </a:buClr>
              <a:buSzPts val="1800"/>
              <a:buNone/>
              <a:defRPr sz="1800">
                <a:solidFill>
                  <a:srgbClr val="FFF2CC"/>
                </a:solidFill>
              </a:defRPr>
            </a:lvl8pPr>
            <a:lvl9pPr lvl="8" rtl="0" algn="ctr">
              <a:spcBef>
                <a:spcPts val="0"/>
              </a:spcBef>
              <a:spcAft>
                <a:spcPts val="0"/>
              </a:spcAft>
              <a:buClr>
                <a:srgbClr val="FFF2CC"/>
              </a:buClr>
              <a:buSzPts val="1800"/>
              <a:buNone/>
              <a:defRPr sz="1800">
                <a:solidFill>
                  <a:srgbClr val="FFF2CC"/>
                </a:solidFil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
  <p:cSld name="TITLE_1_1">
    <p:bg>
      <p:bgPr>
        <a:gradFill>
          <a:gsLst>
            <a:gs pos="0">
              <a:srgbClr val="002E8C"/>
            </a:gs>
            <a:gs pos="75000">
              <a:srgbClr val="8235D7"/>
            </a:gs>
            <a:gs pos="100000">
              <a:srgbClr val="A354EC"/>
            </a:gs>
          </a:gsLst>
          <a:lin ang="5400700" scaled="0"/>
        </a:gradFill>
      </p:bgPr>
    </p:bg>
    <p:spTree>
      <p:nvGrpSpPr>
        <p:cNvPr id="32" name="Shape 32"/>
        <p:cNvGrpSpPr/>
        <p:nvPr/>
      </p:nvGrpSpPr>
      <p:grpSpPr>
        <a:xfrm>
          <a:off x="0" y="0"/>
          <a:ext cx="0" cy="0"/>
          <a:chOff x="0" y="0"/>
          <a:chExt cx="0" cy="0"/>
        </a:xfrm>
      </p:grpSpPr>
      <p:grpSp>
        <p:nvGrpSpPr>
          <p:cNvPr id="33" name="Google Shape;33;p4"/>
          <p:cNvGrpSpPr/>
          <p:nvPr/>
        </p:nvGrpSpPr>
        <p:grpSpPr>
          <a:xfrm>
            <a:off x="108975" y="136375"/>
            <a:ext cx="8700575" cy="2077800"/>
            <a:chOff x="108975" y="136375"/>
            <a:chExt cx="8700575" cy="2077800"/>
          </a:xfrm>
        </p:grpSpPr>
        <p:sp>
          <p:nvSpPr>
            <p:cNvPr id="34" name="Google Shape;34;p4"/>
            <p:cNvSpPr/>
            <p:nvPr/>
          </p:nvSpPr>
          <p:spPr>
            <a:xfrm>
              <a:off x="257822" y="664847"/>
              <a:ext cx="96600" cy="91800"/>
            </a:xfrm>
            <a:prstGeom prst="star5">
              <a:avLst>
                <a:gd fmla="val 23768" name="adj"/>
                <a:gd fmla="val 105146" name="hf"/>
                <a:gd fmla="val 110557" name="vf"/>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4"/>
            <p:cNvSpPr/>
            <p:nvPr/>
          </p:nvSpPr>
          <p:spPr>
            <a:xfrm>
              <a:off x="7696847" y="205972"/>
              <a:ext cx="96600" cy="91800"/>
            </a:xfrm>
            <a:prstGeom prst="star5">
              <a:avLst>
                <a:gd fmla="val 23768" name="adj"/>
                <a:gd fmla="val 105146" name="hf"/>
                <a:gd fmla="val 110557" name="vf"/>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4"/>
            <p:cNvSpPr/>
            <p:nvPr/>
          </p:nvSpPr>
          <p:spPr>
            <a:xfrm>
              <a:off x="2565622" y="316734"/>
              <a:ext cx="96600" cy="91800"/>
            </a:xfrm>
            <a:prstGeom prst="star5">
              <a:avLst>
                <a:gd fmla="val 23768" name="adj"/>
                <a:gd fmla="val 105146" name="hf"/>
                <a:gd fmla="val 110557" name="vf"/>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4"/>
            <p:cNvSpPr/>
            <p:nvPr/>
          </p:nvSpPr>
          <p:spPr>
            <a:xfrm>
              <a:off x="6204722" y="756647"/>
              <a:ext cx="96600" cy="91800"/>
            </a:xfrm>
            <a:prstGeom prst="star5">
              <a:avLst>
                <a:gd fmla="val 23768" name="adj"/>
                <a:gd fmla="val 105146" name="hf"/>
                <a:gd fmla="val 110557" name="vf"/>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4"/>
            <p:cNvSpPr/>
            <p:nvPr/>
          </p:nvSpPr>
          <p:spPr>
            <a:xfrm>
              <a:off x="5854297" y="519297"/>
              <a:ext cx="96600" cy="91800"/>
            </a:xfrm>
            <a:prstGeom prst="star5">
              <a:avLst>
                <a:gd fmla="val 23768" name="adj"/>
                <a:gd fmla="val 105146" name="hf"/>
                <a:gd fmla="val 110557" name="vf"/>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4"/>
            <p:cNvSpPr/>
            <p:nvPr/>
          </p:nvSpPr>
          <p:spPr>
            <a:xfrm>
              <a:off x="2439850" y="441175"/>
              <a:ext cx="43500" cy="435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4"/>
            <p:cNvSpPr/>
            <p:nvPr/>
          </p:nvSpPr>
          <p:spPr>
            <a:xfrm>
              <a:off x="2930200" y="543450"/>
              <a:ext cx="43500" cy="435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4"/>
            <p:cNvSpPr/>
            <p:nvPr/>
          </p:nvSpPr>
          <p:spPr>
            <a:xfrm>
              <a:off x="354425" y="848450"/>
              <a:ext cx="43500" cy="435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4"/>
            <p:cNvSpPr/>
            <p:nvPr/>
          </p:nvSpPr>
          <p:spPr>
            <a:xfrm>
              <a:off x="1726575" y="297775"/>
              <a:ext cx="43500" cy="435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4"/>
            <p:cNvSpPr/>
            <p:nvPr/>
          </p:nvSpPr>
          <p:spPr>
            <a:xfrm>
              <a:off x="5854300" y="780800"/>
              <a:ext cx="43500" cy="435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
            <p:cNvSpPr/>
            <p:nvPr/>
          </p:nvSpPr>
          <p:spPr>
            <a:xfrm>
              <a:off x="7504575" y="340875"/>
              <a:ext cx="43500" cy="435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4"/>
            <p:cNvSpPr/>
            <p:nvPr/>
          </p:nvSpPr>
          <p:spPr>
            <a:xfrm>
              <a:off x="8019650" y="1074875"/>
              <a:ext cx="43500" cy="435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4"/>
            <p:cNvSpPr/>
            <p:nvPr/>
          </p:nvSpPr>
          <p:spPr>
            <a:xfrm>
              <a:off x="1623713" y="393600"/>
              <a:ext cx="43500" cy="435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4"/>
            <p:cNvSpPr/>
            <p:nvPr/>
          </p:nvSpPr>
          <p:spPr>
            <a:xfrm>
              <a:off x="4269025" y="393600"/>
              <a:ext cx="43500" cy="435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4"/>
            <p:cNvSpPr/>
            <p:nvPr/>
          </p:nvSpPr>
          <p:spPr>
            <a:xfrm>
              <a:off x="3226225" y="1059300"/>
              <a:ext cx="43500" cy="435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4"/>
            <p:cNvSpPr/>
            <p:nvPr/>
          </p:nvSpPr>
          <p:spPr>
            <a:xfrm>
              <a:off x="8621025" y="1808575"/>
              <a:ext cx="43500" cy="435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4"/>
            <p:cNvSpPr/>
            <p:nvPr/>
          </p:nvSpPr>
          <p:spPr>
            <a:xfrm>
              <a:off x="1236350" y="1631250"/>
              <a:ext cx="43500" cy="435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a:off x="4421050" y="517375"/>
              <a:ext cx="43500" cy="435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a:off x="534850" y="2041375"/>
              <a:ext cx="43500" cy="435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p:nvPr/>
          </p:nvSpPr>
          <p:spPr>
            <a:xfrm>
              <a:off x="8231050" y="1660375"/>
              <a:ext cx="43500" cy="435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4"/>
            <p:cNvSpPr/>
            <p:nvPr/>
          </p:nvSpPr>
          <p:spPr>
            <a:xfrm>
              <a:off x="4269025" y="517375"/>
              <a:ext cx="20400" cy="204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4"/>
            <p:cNvSpPr/>
            <p:nvPr/>
          </p:nvSpPr>
          <p:spPr>
            <a:xfrm>
              <a:off x="5564425" y="669775"/>
              <a:ext cx="20400" cy="204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4"/>
            <p:cNvSpPr/>
            <p:nvPr/>
          </p:nvSpPr>
          <p:spPr>
            <a:xfrm>
              <a:off x="3126025" y="669775"/>
              <a:ext cx="20400" cy="204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4"/>
            <p:cNvSpPr/>
            <p:nvPr/>
          </p:nvSpPr>
          <p:spPr>
            <a:xfrm>
              <a:off x="3583225" y="288775"/>
              <a:ext cx="20400" cy="204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4"/>
            <p:cNvSpPr/>
            <p:nvPr/>
          </p:nvSpPr>
          <p:spPr>
            <a:xfrm>
              <a:off x="5335825" y="136375"/>
              <a:ext cx="20400" cy="204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4"/>
            <p:cNvSpPr/>
            <p:nvPr/>
          </p:nvSpPr>
          <p:spPr>
            <a:xfrm>
              <a:off x="7469425" y="212575"/>
              <a:ext cx="20400" cy="204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4"/>
            <p:cNvSpPr/>
            <p:nvPr/>
          </p:nvSpPr>
          <p:spPr>
            <a:xfrm>
              <a:off x="7926625" y="1203175"/>
              <a:ext cx="20400" cy="204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4"/>
            <p:cNvSpPr/>
            <p:nvPr/>
          </p:nvSpPr>
          <p:spPr>
            <a:xfrm>
              <a:off x="8460025" y="1584175"/>
              <a:ext cx="20400" cy="204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4"/>
            <p:cNvSpPr/>
            <p:nvPr/>
          </p:nvSpPr>
          <p:spPr>
            <a:xfrm>
              <a:off x="7088425" y="1431775"/>
              <a:ext cx="20400" cy="204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4"/>
            <p:cNvSpPr/>
            <p:nvPr/>
          </p:nvSpPr>
          <p:spPr>
            <a:xfrm>
              <a:off x="6783625" y="441175"/>
              <a:ext cx="20400" cy="204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4"/>
            <p:cNvSpPr/>
            <p:nvPr/>
          </p:nvSpPr>
          <p:spPr>
            <a:xfrm>
              <a:off x="7774225" y="2041375"/>
              <a:ext cx="20400" cy="204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4"/>
            <p:cNvSpPr/>
            <p:nvPr/>
          </p:nvSpPr>
          <p:spPr>
            <a:xfrm>
              <a:off x="763825" y="2193775"/>
              <a:ext cx="20400" cy="204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4"/>
            <p:cNvSpPr/>
            <p:nvPr/>
          </p:nvSpPr>
          <p:spPr>
            <a:xfrm>
              <a:off x="611425" y="1507975"/>
              <a:ext cx="20400" cy="204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4"/>
            <p:cNvSpPr/>
            <p:nvPr/>
          </p:nvSpPr>
          <p:spPr>
            <a:xfrm>
              <a:off x="2516425" y="1050775"/>
              <a:ext cx="20400" cy="204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4"/>
            <p:cNvSpPr/>
            <p:nvPr/>
          </p:nvSpPr>
          <p:spPr>
            <a:xfrm>
              <a:off x="1602025" y="288775"/>
              <a:ext cx="20400" cy="204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4"/>
            <p:cNvSpPr/>
            <p:nvPr/>
          </p:nvSpPr>
          <p:spPr>
            <a:xfrm>
              <a:off x="611425" y="669775"/>
              <a:ext cx="20400" cy="204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4"/>
            <p:cNvSpPr/>
            <p:nvPr/>
          </p:nvSpPr>
          <p:spPr>
            <a:xfrm>
              <a:off x="1369175" y="205975"/>
              <a:ext cx="91800" cy="91800"/>
            </a:xfrm>
            <a:prstGeom prst="star4">
              <a:avLst>
                <a:gd fmla="val 125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4"/>
            <p:cNvSpPr/>
            <p:nvPr/>
          </p:nvSpPr>
          <p:spPr>
            <a:xfrm>
              <a:off x="3731375" y="586975"/>
              <a:ext cx="91800" cy="91800"/>
            </a:xfrm>
            <a:prstGeom prst="star4">
              <a:avLst>
                <a:gd fmla="val 125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4"/>
            <p:cNvSpPr/>
            <p:nvPr/>
          </p:nvSpPr>
          <p:spPr>
            <a:xfrm>
              <a:off x="6327150" y="205975"/>
              <a:ext cx="91800" cy="91800"/>
            </a:xfrm>
            <a:prstGeom prst="star4">
              <a:avLst>
                <a:gd fmla="val 125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4"/>
            <p:cNvSpPr/>
            <p:nvPr/>
          </p:nvSpPr>
          <p:spPr>
            <a:xfrm>
              <a:off x="7504575" y="1238575"/>
              <a:ext cx="91800" cy="91800"/>
            </a:xfrm>
            <a:prstGeom prst="star4">
              <a:avLst>
                <a:gd fmla="val 125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4"/>
            <p:cNvSpPr/>
            <p:nvPr/>
          </p:nvSpPr>
          <p:spPr>
            <a:xfrm>
              <a:off x="108975" y="1760275"/>
              <a:ext cx="91800" cy="91800"/>
            </a:xfrm>
            <a:prstGeom prst="star4">
              <a:avLst>
                <a:gd fmla="val 125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4"/>
            <p:cNvSpPr/>
            <p:nvPr/>
          </p:nvSpPr>
          <p:spPr>
            <a:xfrm>
              <a:off x="8717750" y="481675"/>
              <a:ext cx="91800" cy="91800"/>
            </a:xfrm>
            <a:prstGeom prst="star4">
              <a:avLst>
                <a:gd fmla="val 125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 name="Google Shape;76;p4"/>
          <p:cNvSpPr/>
          <p:nvPr/>
        </p:nvSpPr>
        <p:spPr>
          <a:xfrm>
            <a:off x="0" y="3953694"/>
            <a:ext cx="9144000" cy="1178720"/>
          </a:xfrm>
          <a:custGeom>
            <a:rect b="b" l="l" r="r" t="t"/>
            <a:pathLst>
              <a:path extrusionOk="0" h="36835" w="285750">
                <a:moveTo>
                  <a:pt x="280169" y="0"/>
                </a:moveTo>
                <a:lnTo>
                  <a:pt x="272802" y="4465"/>
                </a:lnTo>
                <a:lnTo>
                  <a:pt x="272802" y="23441"/>
                </a:lnTo>
                <a:lnTo>
                  <a:pt x="264988" y="23441"/>
                </a:lnTo>
                <a:lnTo>
                  <a:pt x="264988" y="12948"/>
                </a:lnTo>
                <a:lnTo>
                  <a:pt x="260524" y="12948"/>
                </a:lnTo>
                <a:lnTo>
                  <a:pt x="260524" y="6028"/>
                </a:lnTo>
                <a:lnTo>
                  <a:pt x="253157" y="6028"/>
                </a:lnTo>
                <a:lnTo>
                  <a:pt x="253157" y="19869"/>
                </a:lnTo>
                <a:lnTo>
                  <a:pt x="232395" y="15404"/>
                </a:lnTo>
                <a:lnTo>
                  <a:pt x="232395" y="7144"/>
                </a:lnTo>
                <a:lnTo>
                  <a:pt x="225698" y="7144"/>
                </a:lnTo>
                <a:lnTo>
                  <a:pt x="225698" y="19422"/>
                </a:lnTo>
                <a:lnTo>
                  <a:pt x="216098" y="19422"/>
                </a:lnTo>
                <a:lnTo>
                  <a:pt x="216098" y="9153"/>
                </a:lnTo>
                <a:lnTo>
                  <a:pt x="214313" y="9153"/>
                </a:lnTo>
                <a:lnTo>
                  <a:pt x="214313" y="8483"/>
                </a:lnTo>
                <a:lnTo>
                  <a:pt x="210071" y="8483"/>
                </a:lnTo>
                <a:lnTo>
                  <a:pt x="210071" y="9153"/>
                </a:lnTo>
                <a:lnTo>
                  <a:pt x="208731" y="9153"/>
                </a:lnTo>
                <a:lnTo>
                  <a:pt x="208731" y="18083"/>
                </a:lnTo>
                <a:lnTo>
                  <a:pt x="200695" y="18083"/>
                </a:lnTo>
                <a:lnTo>
                  <a:pt x="200695" y="6028"/>
                </a:lnTo>
                <a:lnTo>
                  <a:pt x="198462" y="6028"/>
                </a:lnTo>
                <a:lnTo>
                  <a:pt x="198351" y="5693"/>
                </a:lnTo>
                <a:lnTo>
                  <a:pt x="198239" y="5414"/>
                </a:lnTo>
                <a:lnTo>
                  <a:pt x="198072" y="5135"/>
                </a:lnTo>
                <a:lnTo>
                  <a:pt x="197848" y="4911"/>
                </a:lnTo>
                <a:lnTo>
                  <a:pt x="197625" y="4744"/>
                </a:lnTo>
                <a:lnTo>
                  <a:pt x="197346" y="4577"/>
                </a:lnTo>
                <a:lnTo>
                  <a:pt x="197011" y="4521"/>
                </a:lnTo>
                <a:lnTo>
                  <a:pt x="196676" y="4465"/>
                </a:lnTo>
                <a:lnTo>
                  <a:pt x="196342" y="4521"/>
                </a:lnTo>
                <a:lnTo>
                  <a:pt x="196007" y="4577"/>
                </a:lnTo>
                <a:lnTo>
                  <a:pt x="195728" y="4744"/>
                </a:lnTo>
                <a:lnTo>
                  <a:pt x="195504" y="4911"/>
                </a:lnTo>
                <a:lnTo>
                  <a:pt x="195281" y="5135"/>
                </a:lnTo>
                <a:lnTo>
                  <a:pt x="195114" y="5414"/>
                </a:lnTo>
                <a:lnTo>
                  <a:pt x="195002" y="5693"/>
                </a:lnTo>
                <a:lnTo>
                  <a:pt x="194890" y="6028"/>
                </a:lnTo>
                <a:lnTo>
                  <a:pt x="192881" y="6028"/>
                </a:lnTo>
                <a:lnTo>
                  <a:pt x="192881" y="14734"/>
                </a:lnTo>
                <a:lnTo>
                  <a:pt x="182166" y="14734"/>
                </a:lnTo>
                <a:lnTo>
                  <a:pt x="182166" y="19869"/>
                </a:lnTo>
                <a:lnTo>
                  <a:pt x="172789" y="19869"/>
                </a:lnTo>
                <a:lnTo>
                  <a:pt x="172789" y="14734"/>
                </a:lnTo>
                <a:lnTo>
                  <a:pt x="167432" y="12502"/>
                </a:lnTo>
                <a:lnTo>
                  <a:pt x="167432" y="16967"/>
                </a:lnTo>
                <a:lnTo>
                  <a:pt x="160511" y="16967"/>
                </a:lnTo>
                <a:lnTo>
                  <a:pt x="160511" y="8037"/>
                </a:lnTo>
                <a:lnTo>
                  <a:pt x="154260" y="8037"/>
                </a:lnTo>
                <a:lnTo>
                  <a:pt x="154260" y="6697"/>
                </a:lnTo>
                <a:lnTo>
                  <a:pt x="152251" y="6697"/>
                </a:lnTo>
                <a:lnTo>
                  <a:pt x="152251" y="8037"/>
                </a:lnTo>
                <a:lnTo>
                  <a:pt x="150912" y="8037"/>
                </a:lnTo>
                <a:lnTo>
                  <a:pt x="150912" y="21655"/>
                </a:lnTo>
                <a:lnTo>
                  <a:pt x="138410" y="21655"/>
                </a:lnTo>
                <a:lnTo>
                  <a:pt x="138410" y="8037"/>
                </a:lnTo>
                <a:lnTo>
                  <a:pt x="130597" y="8037"/>
                </a:lnTo>
                <a:lnTo>
                  <a:pt x="130597" y="18976"/>
                </a:lnTo>
                <a:lnTo>
                  <a:pt x="127695" y="18976"/>
                </a:lnTo>
                <a:lnTo>
                  <a:pt x="127695" y="11162"/>
                </a:lnTo>
                <a:lnTo>
                  <a:pt x="121890" y="11162"/>
                </a:lnTo>
                <a:lnTo>
                  <a:pt x="121890" y="18976"/>
                </a:lnTo>
                <a:lnTo>
                  <a:pt x="120774" y="18976"/>
                </a:lnTo>
                <a:lnTo>
                  <a:pt x="120774" y="20538"/>
                </a:lnTo>
                <a:lnTo>
                  <a:pt x="109165" y="20538"/>
                </a:lnTo>
                <a:lnTo>
                  <a:pt x="109165" y="12948"/>
                </a:lnTo>
                <a:lnTo>
                  <a:pt x="99343" y="12948"/>
                </a:lnTo>
                <a:lnTo>
                  <a:pt x="99343" y="11162"/>
                </a:lnTo>
                <a:lnTo>
                  <a:pt x="93762" y="11162"/>
                </a:lnTo>
                <a:lnTo>
                  <a:pt x="93762" y="22994"/>
                </a:lnTo>
                <a:lnTo>
                  <a:pt x="86841" y="22994"/>
                </a:lnTo>
                <a:lnTo>
                  <a:pt x="86841" y="14734"/>
                </a:lnTo>
                <a:lnTo>
                  <a:pt x="84386" y="14734"/>
                </a:lnTo>
                <a:lnTo>
                  <a:pt x="84386" y="12948"/>
                </a:lnTo>
                <a:lnTo>
                  <a:pt x="80144" y="12948"/>
                </a:lnTo>
                <a:lnTo>
                  <a:pt x="80144" y="14734"/>
                </a:lnTo>
                <a:lnTo>
                  <a:pt x="77465" y="14734"/>
                </a:lnTo>
                <a:lnTo>
                  <a:pt x="77465" y="21655"/>
                </a:lnTo>
                <a:lnTo>
                  <a:pt x="56927" y="21655"/>
                </a:lnTo>
                <a:lnTo>
                  <a:pt x="56927" y="16297"/>
                </a:lnTo>
                <a:lnTo>
                  <a:pt x="51346" y="16297"/>
                </a:lnTo>
                <a:lnTo>
                  <a:pt x="51346" y="8037"/>
                </a:lnTo>
                <a:lnTo>
                  <a:pt x="45318" y="10269"/>
                </a:lnTo>
                <a:lnTo>
                  <a:pt x="45318" y="27682"/>
                </a:lnTo>
                <a:lnTo>
                  <a:pt x="33710" y="27682"/>
                </a:lnTo>
                <a:lnTo>
                  <a:pt x="33710" y="11162"/>
                </a:lnTo>
                <a:lnTo>
                  <a:pt x="25673" y="11162"/>
                </a:lnTo>
                <a:lnTo>
                  <a:pt x="25673" y="21878"/>
                </a:lnTo>
                <a:lnTo>
                  <a:pt x="8037" y="21878"/>
                </a:lnTo>
                <a:lnTo>
                  <a:pt x="8037" y="16967"/>
                </a:lnTo>
                <a:lnTo>
                  <a:pt x="0" y="16967"/>
                </a:lnTo>
                <a:lnTo>
                  <a:pt x="0" y="36835"/>
                </a:lnTo>
                <a:lnTo>
                  <a:pt x="285750" y="36835"/>
                </a:lnTo>
                <a:lnTo>
                  <a:pt x="285750" y="16743"/>
                </a:lnTo>
                <a:lnTo>
                  <a:pt x="280169" y="16743"/>
                </a:lnTo>
                <a:lnTo>
                  <a:pt x="280169" y="0"/>
                </a:lnTo>
                <a:close/>
              </a:path>
            </a:pathLst>
          </a:custGeom>
          <a:solidFill>
            <a:srgbClr val="1C4587">
              <a:alpha val="23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4"/>
          <p:cNvSpPr/>
          <p:nvPr/>
        </p:nvSpPr>
        <p:spPr>
          <a:xfrm>
            <a:off x="35712" y="4025118"/>
            <a:ext cx="9072576" cy="1107296"/>
          </a:xfrm>
          <a:custGeom>
            <a:rect b="b" l="l" r="r" t="t"/>
            <a:pathLst>
              <a:path extrusionOk="0" h="34603" w="283518">
                <a:moveTo>
                  <a:pt x="110059" y="1"/>
                </a:moveTo>
                <a:lnTo>
                  <a:pt x="110059" y="2010"/>
                </a:lnTo>
                <a:lnTo>
                  <a:pt x="108273" y="2010"/>
                </a:lnTo>
                <a:lnTo>
                  <a:pt x="108273" y="5135"/>
                </a:lnTo>
                <a:lnTo>
                  <a:pt x="105817" y="5135"/>
                </a:lnTo>
                <a:lnTo>
                  <a:pt x="105817" y="29245"/>
                </a:lnTo>
                <a:lnTo>
                  <a:pt x="100236" y="29245"/>
                </a:lnTo>
                <a:lnTo>
                  <a:pt x="100236" y="16297"/>
                </a:lnTo>
                <a:lnTo>
                  <a:pt x="90413" y="16297"/>
                </a:lnTo>
                <a:lnTo>
                  <a:pt x="90413" y="26622"/>
                </a:lnTo>
                <a:lnTo>
                  <a:pt x="83046" y="29859"/>
                </a:lnTo>
                <a:lnTo>
                  <a:pt x="83046" y="22771"/>
                </a:lnTo>
                <a:lnTo>
                  <a:pt x="80144" y="22771"/>
                </a:lnTo>
                <a:lnTo>
                  <a:pt x="80144" y="29245"/>
                </a:lnTo>
                <a:lnTo>
                  <a:pt x="73224" y="29245"/>
                </a:lnTo>
                <a:lnTo>
                  <a:pt x="73224" y="24557"/>
                </a:lnTo>
                <a:lnTo>
                  <a:pt x="69429" y="24557"/>
                </a:lnTo>
                <a:lnTo>
                  <a:pt x="69429" y="11386"/>
                </a:lnTo>
                <a:lnTo>
                  <a:pt x="59159" y="13228"/>
                </a:lnTo>
                <a:lnTo>
                  <a:pt x="59159" y="24557"/>
                </a:lnTo>
                <a:lnTo>
                  <a:pt x="53355" y="24557"/>
                </a:lnTo>
                <a:lnTo>
                  <a:pt x="53355" y="29245"/>
                </a:lnTo>
                <a:lnTo>
                  <a:pt x="45765" y="29245"/>
                </a:lnTo>
                <a:lnTo>
                  <a:pt x="45765" y="13842"/>
                </a:lnTo>
                <a:lnTo>
                  <a:pt x="41747" y="13842"/>
                </a:lnTo>
                <a:lnTo>
                  <a:pt x="41747" y="5135"/>
                </a:lnTo>
                <a:lnTo>
                  <a:pt x="28352" y="5135"/>
                </a:lnTo>
                <a:lnTo>
                  <a:pt x="28352" y="25450"/>
                </a:lnTo>
                <a:lnTo>
                  <a:pt x="20762" y="25450"/>
                </a:lnTo>
                <a:lnTo>
                  <a:pt x="20762" y="16297"/>
                </a:lnTo>
                <a:lnTo>
                  <a:pt x="19311" y="16297"/>
                </a:lnTo>
                <a:lnTo>
                  <a:pt x="19143" y="15348"/>
                </a:lnTo>
                <a:lnTo>
                  <a:pt x="19032" y="14902"/>
                </a:lnTo>
                <a:lnTo>
                  <a:pt x="18864" y="14511"/>
                </a:lnTo>
                <a:lnTo>
                  <a:pt x="18585" y="14121"/>
                </a:lnTo>
                <a:lnTo>
                  <a:pt x="18306" y="13786"/>
                </a:lnTo>
                <a:lnTo>
                  <a:pt x="17915" y="13507"/>
                </a:lnTo>
                <a:lnTo>
                  <a:pt x="17525" y="13339"/>
                </a:lnTo>
                <a:lnTo>
                  <a:pt x="17078" y="13228"/>
                </a:lnTo>
                <a:lnTo>
                  <a:pt x="16632" y="13172"/>
                </a:lnTo>
                <a:lnTo>
                  <a:pt x="16185" y="13228"/>
                </a:lnTo>
                <a:lnTo>
                  <a:pt x="15739" y="13339"/>
                </a:lnTo>
                <a:lnTo>
                  <a:pt x="15348" y="13507"/>
                </a:lnTo>
                <a:lnTo>
                  <a:pt x="14957" y="13786"/>
                </a:lnTo>
                <a:lnTo>
                  <a:pt x="14678" y="14121"/>
                </a:lnTo>
                <a:lnTo>
                  <a:pt x="14399" y="14511"/>
                </a:lnTo>
                <a:lnTo>
                  <a:pt x="14232" y="14902"/>
                </a:lnTo>
                <a:lnTo>
                  <a:pt x="14120" y="15348"/>
                </a:lnTo>
                <a:lnTo>
                  <a:pt x="13953" y="16297"/>
                </a:lnTo>
                <a:lnTo>
                  <a:pt x="12502" y="16297"/>
                </a:lnTo>
                <a:lnTo>
                  <a:pt x="12502" y="21153"/>
                </a:lnTo>
                <a:lnTo>
                  <a:pt x="4242" y="23385"/>
                </a:lnTo>
                <a:lnTo>
                  <a:pt x="4242" y="29245"/>
                </a:lnTo>
                <a:lnTo>
                  <a:pt x="0" y="29245"/>
                </a:lnTo>
                <a:lnTo>
                  <a:pt x="0" y="34603"/>
                </a:lnTo>
                <a:lnTo>
                  <a:pt x="283518" y="34603"/>
                </a:lnTo>
                <a:lnTo>
                  <a:pt x="283518" y="25450"/>
                </a:lnTo>
                <a:lnTo>
                  <a:pt x="275258" y="25450"/>
                </a:lnTo>
                <a:lnTo>
                  <a:pt x="275258" y="11163"/>
                </a:lnTo>
                <a:lnTo>
                  <a:pt x="268114" y="11163"/>
                </a:lnTo>
                <a:lnTo>
                  <a:pt x="268114" y="19423"/>
                </a:lnTo>
                <a:lnTo>
                  <a:pt x="255389" y="19423"/>
                </a:lnTo>
                <a:lnTo>
                  <a:pt x="255389" y="29245"/>
                </a:lnTo>
                <a:lnTo>
                  <a:pt x="247576" y="29245"/>
                </a:lnTo>
                <a:lnTo>
                  <a:pt x="247576" y="5135"/>
                </a:lnTo>
                <a:lnTo>
                  <a:pt x="244450" y="5135"/>
                </a:lnTo>
                <a:lnTo>
                  <a:pt x="244450" y="4075"/>
                </a:lnTo>
                <a:lnTo>
                  <a:pt x="244339" y="3405"/>
                </a:lnTo>
                <a:lnTo>
                  <a:pt x="244171" y="2791"/>
                </a:lnTo>
                <a:lnTo>
                  <a:pt x="243892" y="2289"/>
                </a:lnTo>
                <a:lnTo>
                  <a:pt x="243502" y="1787"/>
                </a:lnTo>
                <a:lnTo>
                  <a:pt x="242999" y="1452"/>
                </a:lnTo>
                <a:lnTo>
                  <a:pt x="242441" y="1117"/>
                </a:lnTo>
                <a:lnTo>
                  <a:pt x="241883" y="949"/>
                </a:lnTo>
                <a:lnTo>
                  <a:pt x="241213" y="894"/>
                </a:lnTo>
                <a:lnTo>
                  <a:pt x="240544" y="949"/>
                </a:lnTo>
                <a:lnTo>
                  <a:pt x="239986" y="1117"/>
                </a:lnTo>
                <a:lnTo>
                  <a:pt x="239427" y="1452"/>
                </a:lnTo>
                <a:lnTo>
                  <a:pt x="238925" y="1787"/>
                </a:lnTo>
                <a:lnTo>
                  <a:pt x="238534" y="2289"/>
                </a:lnTo>
                <a:lnTo>
                  <a:pt x="238255" y="2791"/>
                </a:lnTo>
                <a:lnTo>
                  <a:pt x="238088" y="3405"/>
                </a:lnTo>
                <a:lnTo>
                  <a:pt x="237976" y="4075"/>
                </a:lnTo>
                <a:lnTo>
                  <a:pt x="237976" y="5135"/>
                </a:lnTo>
                <a:lnTo>
                  <a:pt x="235074" y="5135"/>
                </a:lnTo>
                <a:lnTo>
                  <a:pt x="235074" y="21878"/>
                </a:lnTo>
                <a:lnTo>
                  <a:pt x="226368" y="30864"/>
                </a:lnTo>
                <a:lnTo>
                  <a:pt x="226368" y="894"/>
                </a:lnTo>
                <a:lnTo>
                  <a:pt x="221010" y="5637"/>
                </a:lnTo>
                <a:lnTo>
                  <a:pt x="221010" y="21432"/>
                </a:lnTo>
                <a:lnTo>
                  <a:pt x="216322" y="21432"/>
                </a:lnTo>
                <a:lnTo>
                  <a:pt x="216322" y="13842"/>
                </a:lnTo>
                <a:lnTo>
                  <a:pt x="204490" y="13842"/>
                </a:lnTo>
                <a:lnTo>
                  <a:pt x="204490" y="29245"/>
                </a:lnTo>
                <a:lnTo>
                  <a:pt x="195114" y="29245"/>
                </a:lnTo>
                <a:lnTo>
                  <a:pt x="195114" y="11163"/>
                </a:lnTo>
                <a:lnTo>
                  <a:pt x="185961" y="11163"/>
                </a:lnTo>
                <a:lnTo>
                  <a:pt x="185961" y="29245"/>
                </a:lnTo>
                <a:lnTo>
                  <a:pt x="177255" y="29245"/>
                </a:lnTo>
                <a:lnTo>
                  <a:pt x="177255" y="16297"/>
                </a:lnTo>
                <a:lnTo>
                  <a:pt x="174799" y="16297"/>
                </a:lnTo>
                <a:lnTo>
                  <a:pt x="174799" y="29692"/>
                </a:lnTo>
                <a:lnTo>
                  <a:pt x="166316" y="26678"/>
                </a:lnTo>
                <a:lnTo>
                  <a:pt x="166316" y="19423"/>
                </a:lnTo>
                <a:lnTo>
                  <a:pt x="163190" y="19423"/>
                </a:lnTo>
                <a:lnTo>
                  <a:pt x="163190" y="11832"/>
                </a:lnTo>
                <a:lnTo>
                  <a:pt x="155600" y="11832"/>
                </a:lnTo>
                <a:lnTo>
                  <a:pt x="155600" y="19423"/>
                </a:lnTo>
                <a:lnTo>
                  <a:pt x="144884" y="19423"/>
                </a:lnTo>
                <a:lnTo>
                  <a:pt x="144884" y="15293"/>
                </a:lnTo>
                <a:lnTo>
                  <a:pt x="134615" y="11609"/>
                </a:lnTo>
                <a:lnTo>
                  <a:pt x="134615" y="23664"/>
                </a:lnTo>
                <a:lnTo>
                  <a:pt x="123900" y="23664"/>
                </a:lnTo>
                <a:lnTo>
                  <a:pt x="123900" y="13842"/>
                </a:lnTo>
                <a:lnTo>
                  <a:pt x="117426" y="13842"/>
                </a:lnTo>
                <a:lnTo>
                  <a:pt x="117426" y="5135"/>
                </a:lnTo>
                <a:lnTo>
                  <a:pt x="114523" y="5135"/>
                </a:lnTo>
                <a:lnTo>
                  <a:pt x="114523" y="2010"/>
                </a:lnTo>
                <a:lnTo>
                  <a:pt x="112738" y="2010"/>
                </a:lnTo>
                <a:lnTo>
                  <a:pt x="112738" y="1"/>
                </a:lnTo>
                <a:close/>
              </a:path>
            </a:pathLst>
          </a:custGeom>
          <a:solidFill>
            <a:srgbClr val="FFD3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4"/>
          <p:cNvSpPr/>
          <p:nvPr/>
        </p:nvSpPr>
        <p:spPr>
          <a:xfrm>
            <a:off x="0" y="3886185"/>
            <a:ext cx="9144000" cy="1257312"/>
          </a:xfrm>
          <a:custGeom>
            <a:rect b="b" l="l" r="r" t="t"/>
            <a:pathLst>
              <a:path extrusionOk="0" h="39291" w="285750">
                <a:moveTo>
                  <a:pt x="241381" y="11832"/>
                </a:moveTo>
                <a:lnTo>
                  <a:pt x="241381" y="15348"/>
                </a:lnTo>
                <a:lnTo>
                  <a:pt x="239762" y="15348"/>
                </a:lnTo>
                <a:lnTo>
                  <a:pt x="239762" y="11832"/>
                </a:lnTo>
                <a:close/>
                <a:moveTo>
                  <a:pt x="244450" y="11832"/>
                </a:moveTo>
                <a:lnTo>
                  <a:pt x="244450" y="15348"/>
                </a:lnTo>
                <a:lnTo>
                  <a:pt x="242832" y="15348"/>
                </a:lnTo>
                <a:lnTo>
                  <a:pt x="242832" y="11832"/>
                </a:lnTo>
                <a:close/>
                <a:moveTo>
                  <a:pt x="226591" y="8484"/>
                </a:moveTo>
                <a:lnTo>
                  <a:pt x="226591" y="17190"/>
                </a:lnTo>
                <a:lnTo>
                  <a:pt x="225698" y="17190"/>
                </a:lnTo>
                <a:lnTo>
                  <a:pt x="225698" y="9600"/>
                </a:lnTo>
                <a:lnTo>
                  <a:pt x="226591" y="8484"/>
                </a:lnTo>
                <a:close/>
                <a:moveTo>
                  <a:pt x="241381" y="17134"/>
                </a:moveTo>
                <a:lnTo>
                  <a:pt x="241381" y="20650"/>
                </a:lnTo>
                <a:lnTo>
                  <a:pt x="239762" y="20650"/>
                </a:lnTo>
                <a:lnTo>
                  <a:pt x="239762" y="17134"/>
                </a:lnTo>
                <a:close/>
                <a:moveTo>
                  <a:pt x="244450" y="17134"/>
                </a:moveTo>
                <a:lnTo>
                  <a:pt x="244450" y="20650"/>
                </a:lnTo>
                <a:lnTo>
                  <a:pt x="242832" y="20650"/>
                </a:lnTo>
                <a:lnTo>
                  <a:pt x="242832" y="17134"/>
                </a:lnTo>
                <a:close/>
                <a:moveTo>
                  <a:pt x="194221" y="17860"/>
                </a:moveTo>
                <a:lnTo>
                  <a:pt x="194221" y="21320"/>
                </a:lnTo>
                <a:lnTo>
                  <a:pt x="192212" y="21320"/>
                </a:lnTo>
                <a:lnTo>
                  <a:pt x="192212" y="17860"/>
                </a:lnTo>
                <a:close/>
                <a:moveTo>
                  <a:pt x="216098" y="20762"/>
                </a:moveTo>
                <a:lnTo>
                  <a:pt x="216098" y="21822"/>
                </a:lnTo>
                <a:lnTo>
                  <a:pt x="207169" y="21822"/>
                </a:lnTo>
                <a:lnTo>
                  <a:pt x="207169" y="20762"/>
                </a:lnTo>
                <a:close/>
                <a:moveTo>
                  <a:pt x="64517" y="19869"/>
                </a:moveTo>
                <a:lnTo>
                  <a:pt x="64517" y="21878"/>
                </a:lnTo>
                <a:lnTo>
                  <a:pt x="62508" y="21878"/>
                </a:lnTo>
                <a:lnTo>
                  <a:pt x="62508" y="19869"/>
                </a:lnTo>
                <a:close/>
                <a:moveTo>
                  <a:pt x="68312" y="19869"/>
                </a:moveTo>
                <a:lnTo>
                  <a:pt x="68312" y="21878"/>
                </a:lnTo>
                <a:lnTo>
                  <a:pt x="66303" y="21878"/>
                </a:lnTo>
                <a:lnTo>
                  <a:pt x="66303" y="19869"/>
                </a:lnTo>
                <a:close/>
                <a:moveTo>
                  <a:pt x="45318" y="21208"/>
                </a:moveTo>
                <a:lnTo>
                  <a:pt x="45318" y="22213"/>
                </a:lnTo>
                <a:lnTo>
                  <a:pt x="40853" y="22213"/>
                </a:lnTo>
                <a:lnTo>
                  <a:pt x="40853" y="21208"/>
                </a:lnTo>
                <a:close/>
                <a:moveTo>
                  <a:pt x="138522" y="19423"/>
                </a:moveTo>
                <a:lnTo>
                  <a:pt x="138857" y="19478"/>
                </a:lnTo>
                <a:lnTo>
                  <a:pt x="139192" y="19534"/>
                </a:lnTo>
                <a:lnTo>
                  <a:pt x="139471" y="19702"/>
                </a:lnTo>
                <a:lnTo>
                  <a:pt x="139694" y="19925"/>
                </a:lnTo>
                <a:lnTo>
                  <a:pt x="139917" y="20148"/>
                </a:lnTo>
                <a:lnTo>
                  <a:pt x="140084" y="20427"/>
                </a:lnTo>
                <a:lnTo>
                  <a:pt x="140140" y="20762"/>
                </a:lnTo>
                <a:lnTo>
                  <a:pt x="140196" y="21097"/>
                </a:lnTo>
                <a:lnTo>
                  <a:pt x="140140" y="21432"/>
                </a:lnTo>
                <a:lnTo>
                  <a:pt x="140084" y="21767"/>
                </a:lnTo>
                <a:lnTo>
                  <a:pt x="139917" y="22046"/>
                </a:lnTo>
                <a:lnTo>
                  <a:pt x="139694" y="22269"/>
                </a:lnTo>
                <a:lnTo>
                  <a:pt x="139471" y="22492"/>
                </a:lnTo>
                <a:lnTo>
                  <a:pt x="139192" y="22660"/>
                </a:lnTo>
                <a:lnTo>
                  <a:pt x="138857" y="22715"/>
                </a:lnTo>
                <a:lnTo>
                  <a:pt x="138522" y="22771"/>
                </a:lnTo>
                <a:lnTo>
                  <a:pt x="138187" y="22715"/>
                </a:lnTo>
                <a:lnTo>
                  <a:pt x="137852" y="22660"/>
                </a:lnTo>
                <a:lnTo>
                  <a:pt x="137573" y="22492"/>
                </a:lnTo>
                <a:lnTo>
                  <a:pt x="137350" y="22269"/>
                </a:lnTo>
                <a:lnTo>
                  <a:pt x="137127" y="22046"/>
                </a:lnTo>
                <a:lnTo>
                  <a:pt x="136959" y="21767"/>
                </a:lnTo>
                <a:lnTo>
                  <a:pt x="136903" y="21432"/>
                </a:lnTo>
                <a:lnTo>
                  <a:pt x="136847" y="21097"/>
                </a:lnTo>
                <a:lnTo>
                  <a:pt x="136903" y="20762"/>
                </a:lnTo>
                <a:lnTo>
                  <a:pt x="136959" y="20427"/>
                </a:lnTo>
                <a:lnTo>
                  <a:pt x="137127" y="20148"/>
                </a:lnTo>
                <a:lnTo>
                  <a:pt x="137350" y="19925"/>
                </a:lnTo>
                <a:lnTo>
                  <a:pt x="137573" y="19702"/>
                </a:lnTo>
                <a:lnTo>
                  <a:pt x="137852" y="19534"/>
                </a:lnTo>
                <a:lnTo>
                  <a:pt x="138187" y="19478"/>
                </a:lnTo>
                <a:lnTo>
                  <a:pt x="138522" y="19423"/>
                </a:lnTo>
                <a:close/>
                <a:moveTo>
                  <a:pt x="64517" y="22883"/>
                </a:moveTo>
                <a:lnTo>
                  <a:pt x="64517" y="24892"/>
                </a:lnTo>
                <a:lnTo>
                  <a:pt x="62508" y="24892"/>
                </a:lnTo>
                <a:lnTo>
                  <a:pt x="62508" y="22883"/>
                </a:lnTo>
                <a:close/>
                <a:moveTo>
                  <a:pt x="68312" y="22883"/>
                </a:moveTo>
                <a:lnTo>
                  <a:pt x="68312" y="24892"/>
                </a:lnTo>
                <a:lnTo>
                  <a:pt x="66303" y="24892"/>
                </a:lnTo>
                <a:lnTo>
                  <a:pt x="66303" y="22883"/>
                </a:lnTo>
                <a:close/>
                <a:moveTo>
                  <a:pt x="216098" y="24334"/>
                </a:moveTo>
                <a:lnTo>
                  <a:pt x="216098" y="25450"/>
                </a:lnTo>
                <a:lnTo>
                  <a:pt x="207169" y="25450"/>
                </a:lnTo>
                <a:lnTo>
                  <a:pt x="207169" y="24334"/>
                </a:lnTo>
                <a:close/>
                <a:moveTo>
                  <a:pt x="45318" y="24501"/>
                </a:moveTo>
                <a:lnTo>
                  <a:pt x="45318" y="25506"/>
                </a:lnTo>
                <a:lnTo>
                  <a:pt x="40853" y="25506"/>
                </a:lnTo>
                <a:lnTo>
                  <a:pt x="40853" y="24501"/>
                </a:lnTo>
                <a:close/>
                <a:moveTo>
                  <a:pt x="241381" y="22380"/>
                </a:moveTo>
                <a:lnTo>
                  <a:pt x="241381" y="25897"/>
                </a:lnTo>
                <a:lnTo>
                  <a:pt x="239762" y="25897"/>
                </a:lnTo>
                <a:lnTo>
                  <a:pt x="239762" y="22380"/>
                </a:lnTo>
                <a:close/>
                <a:moveTo>
                  <a:pt x="244450" y="22380"/>
                </a:moveTo>
                <a:lnTo>
                  <a:pt x="244450" y="25897"/>
                </a:lnTo>
                <a:lnTo>
                  <a:pt x="242832" y="25897"/>
                </a:lnTo>
                <a:lnTo>
                  <a:pt x="242832" y="22380"/>
                </a:lnTo>
                <a:close/>
                <a:moveTo>
                  <a:pt x="194221" y="23106"/>
                </a:moveTo>
                <a:lnTo>
                  <a:pt x="194221" y="26566"/>
                </a:lnTo>
                <a:lnTo>
                  <a:pt x="192212" y="26566"/>
                </a:lnTo>
                <a:lnTo>
                  <a:pt x="192212" y="23106"/>
                </a:lnTo>
                <a:close/>
                <a:moveTo>
                  <a:pt x="64517" y="25897"/>
                </a:moveTo>
                <a:lnTo>
                  <a:pt x="64517" y="27906"/>
                </a:lnTo>
                <a:lnTo>
                  <a:pt x="62508" y="27906"/>
                </a:lnTo>
                <a:lnTo>
                  <a:pt x="62508" y="25897"/>
                </a:lnTo>
                <a:close/>
                <a:moveTo>
                  <a:pt x="68312" y="25897"/>
                </a:moveTo>
                <a:lnTo>
                  <a:pt x="68312" y="27906"/>
                </a:lnTo>
                <a:lnTo>
                  <a:pt x="66303" y="27906"/>
                </a:lnTo>
                <a:lnTo>
                  <a:pt x="66303" y="25897"/>
                </a:lnTo>
                <a:close/>
                <a:moveTo>
                  <a:pt x="45318" y="27850"/>
                </a:moveTo>
                <a:lnTo>
                  <a:pt x="45318" y="28854"/>
                </a:lnTo>
                <a:lnTo>
                  <a:pt x="40853" y="28854"/>
                </a:lnTo>
                <a:lnTo>
                  <a:pt x="40853" y="27850"/>
                </a:lnTo>
                <a:close/>
                <a:moveTo>
                  <a:pt x="216098" y="27906"/>
                </a:moveTo>
                <a:lnTo>
                  <a:pt x="216098" y="29022"/>
                </a:lnTo>
                <a:lnTo>
                  <a:pt x="207169" y="29022"/>
                </a:lnTo>
                <a:lnTo>
                  <a:pt x="207169" y="27906"/>
                </a:lnTo>
                <a:close/>
                <a:moveTo>
                  <a:pt x="82767" y="28352"/>
                </a:moveTo>
                <a:lnTo>
                  <a:pt x="82934" y="28408"/>
                </a:lnTo>
                <a:lnTo>
                  <a:pt x="83214" y="28631"/>
                </a:lnTo>
                <a:lnTo>
                  <a:pt x="83437" y="28910"/>
                </a:lnTo>
                <a:lnTo>
                  <a:pt x="83493" y="29078"/>
                </a:lnTo>
                <a:lnTo>
                  <a:pt x="83493" y="29245"/>
                </a:lnTo>
                <a:lnTo>
                  <a:pt x="83493" y="29413"/>
                </a:lnTo>
                <a:lnTo>
                  <a:pt x="83437" y="29580"/>
                </a:lnTo>
                <a:lnTo>
                  <a:pt x="83214" y="29859"/>
                </a:lnTo>
                <a:lnTo>
                  <a:pt x="82934" y="30082"/>
                </a:lnTo>
                <a:lnTo>
                  <a:pt x="82767" y="30138"/>
                </a:lnTo>
                <a:lnTo>
                  <a:pt x="82432" y="30138"/>
                </a:lnTo>
                <a:lnTo>
                  <a:pt x="82265" y="30082"/>
                </a:lnTo>
                <a:lnTo>
                  <a:pt x="81986" y="29859"/>
                </a:lnTo>
                <a:lnTo>
                  <a:pt x="81762" y="29580"/>
                </a:lnTo>
                <a:lnTo>
                  <a:pt x="81707" y="29413"/>
                </a:lnTo>
                <a:lnTo>
                  <a:pt x="81707" y="29245"/>
                </a:lnTo>
                <a:lnTo>
                  <a:pt x="81707" y="29078"/>
                </a:lnTo>
                <a:lnTo>
                  <a:pt x="81762" y="28910"/>
                </a:lnTo>
                <a:lnTo>
                  <a:pt x="81986" y="28631"/>
                </a:lnTo>
                <a:lnTo>
                  <a:pt x="82265" y="28408"/>
                </a:lnTo>
                <a:lnTo>
                  <a:pt x="82432" y="28352"/>
                </a:lnTo>
                <a:close/>
                <a:moveTo>
                  <a:pt x="45318" y="31143"/>
                </a:moveTo>
                <a:lnTo>
                  <a:pt x="45318" y="32147"/>
                </a:lnTo>
                <a:lnTo>
                  <a:pt x="40853" y="32147"/>
                </a:lnTo>
                <a:lnTo>
                  <a:pt x="40853" y="31143"/>
                </a:lnTo>
                <a:close/>
                <a:moveTo>
                  <a:pt x="8037" y="28352"/>
                </a:moveTo>
                <a:lnTo>
                  <a:pt x="8037" y="32594"/>
                </a:lnTo>
                <a:lnTo>
                  <a:pt x="6028" y="32594"/>
                </a:lnTo>
                <a:lnTo>
                  <a:pt x="6028" y="28352"/>
                </a:lnTo>
                <a:close/>
                <a:moveTo>
                  <a:pt x="216098" y="31533"/>
                </a:moveTo>
                <a:lnTo>
                  <a:pt x="216098" y="32594"/>
                </a:lnTo>
                <a:lnTo>
                  <a:pt x="207169" y="32594"/>
                </a:lnTo>
                <a:lnTo>
                  <a:pt x="207169" y="31533"/>
                </a:lnTo>
                <a:close/>
                <a:moveTo>
                  <a:pt x="82767" y="31924"/>
                </a:moveTo>
                <a:lnTo>
                  <a:pt x="82934" y="31980"/>
                </a:lnTo>
                <a:lnTo>
                  <a:pt x="83214" y="32203"/>
                </a:lnTo>
                <a:lnTo>
                  <a:pt x="83437" y="32482"/>
                </a:lnTo>
                <a:lnTo>
                  <a:pt x="83493" y="32650"/>
                </a:lnTo>
                <a:lnTo>
                  <a:pt x="83493" y="32817"/>
                </a:lnTo>
                <a:lnTo>
                  <a:pt x="83493" y="32984"/>
                </a:lnTo>
                <a:lnTo>
                  <a:pt x="83437" y="33152"/>
                </a:lnTo>
                <a:lnTo>
                  <a:pt x="83214" y="33431"/>
                </a:lnTo>
                <a:lnTo>
                  <a:pt x="82934" y="33654"/>
                </a:lnTo>
                <a:lnTo>
                  <a:pt x="82767" y="33710"/>
                </a:lnTo>
                <a:lnTo>
                  <a:pt x="82432" y="33710"/>
                </a:lnTo>
                <a:lnTo>
                  <a:pt x="82265" y="33654"/>
                </a:lnTo>
                <a:lnTo>
                  <a:pt x="81986" y="33431"/>
                </a:lnTo>
                <a:lnTo>
                  <a:pt x="81762" y="33152"/>
                </a:lnTo>
                <a:lnTo>
                  <a:pt x="81707" y="32984"/>
                </a:lnTo>
                <a:lnTo>
                  <a:pt x="81707" y="32817"/>
                </a:lnTo>
                <a:lnTo>
                  <a:pt x="81707" y="32650"/>
                </a:lnTo>
                <a:lnTo>
                  <a:pt x="81762" y="32482"/>
                </a:lnTo>
                <a:lnTo>
                  <a:pt x="81986" y="32203"/>
                </a:lnTo>
                <a:lnTo>
                  <a:pt x="82265" y="31980"/>
                </a:lnTo>
                <a:lnTo>
                  <a:pt x="82432" y="31924"/>
                </a:lnTo>
                <a:close/>
                <a:moveTo>
                  <a:pt x="109835" y="11609"/>
                </a:moveTo>
                <a:lnTo>
                  <a:pt x="109835" y="34603"/>
                </a:lnTo>
                <a:lnTo>
                  <a:pt x="109165" y="34603"/>
                </a:lnTo>
                <a:lnTo>
                  <a:pt x="109165" y="11609"/>
                </a:lnTo>
                <a:close/>
                <a:moveTo>
                  <a:pt x="112068" y="11609"/>
                </a:moveTo>
                <a:lnTo>
                  <a:pt x="112068" y="34603"/>
                </a:lnTo>
                <a:lnTo>
                  <a:pt x="111398" y="34603"/>
                </a:lnTo>
                <a:lnTo>
                  <a:pt x="111398" y="11609"/>
                </a:lnTo>
                <a:close/>
                <a:moveTo>
                  <a:pt x="114300" y="11609"/>
                </a:moveTo>
                <a:lnTo>
                  <a:pt x="114300" y="34603"/>
                </a:lnTo>
                <a:lnTo>
                  <a:pt x="113630" y="34603"/>
                </a:lnTo>
                <a:lnTo>
                  <a:pt x="113630" y="11609"/>
                </a:lnTo>
                <a:close/>
                <a:moveTo>
                  <a:pt x="116532" y="11609"/>
                </a:moveTo>
                <a:lnTo>
                  <a:pt x="116532" y="34603"/>
                </a:lnTo>
                <a:lnTo>
                  <a:pt x="115863" y="34603"/>
                </a:lnTo>
                <a:lnTo>
                  <a:pt x="115863" y="11609"/>
                </a:lnTo>
                <a:close/>
                <a:moveTo>
                  <a:pt x="45318" y="34491"/>
                </a:moveTo>
                <a:lnTo>
                  <a:pt x="45318" y="35496"/>
                </a:lnTo>
                <a:lnTo>
                  <a:pt x="40853" y="35496"/>
                </a:lnTo>
                <a:lnTo>
                  <a:pt x="40853" y="34491"/>
                </a:lnTo>
                <a:close/>
                <a:moveTo>
                  <a:pt x="112291" y="1"/>
                </a:moveTo>
                <a:lnTo>
                  <a:pt x="112291" y="3572"/>
                </a:lnTo>
                <a:lnTo>
                  <a:pt x="110058" y="3572"/>
                </a:lnTo>
                <a:lnTo>
                  <a:pt x="110058" y="5582"/>
                </a:lnTo>
                <a:lnTo>
                  <a:pt x="108272" y="5582"/>
                </a:lnTo>
                <a:lnTo>
                  <a:pt x="108272" y="8707"/>
                </a:lnTo>
                <a:lnTo>
                  <a:pt x="105817" y="8707"/>
                </a:lnTo>
                <a:lnTo>
                  <a:pt x="105817" y="32817"/>
                </a:lnTo>
                <a:lnTo>
                  <a:pt x="102468" y="32817"/>
                </a:lnTo>
                <a:lnTo>
                  <a:pt x="102468" y="19869"/>
                </a:lnTo>
                <a:lnTo>
                  <a:pt x="90413" y="19869"/>
                </a:lnTo>
                <a:lnTo>
                  <a:pt x="90413" y="30585"/>
                </a:lnTo>
                <a:lnTo>
                  <a:pt x="85279" y="32817"/>
                </a:lnTo>
                <a:lnTo>
                  <a:pt x="85279" y="26343"/>
                </a:lnTo>
                <a:lnTo>
                  <a:pt x="80144" y="26343"/>
                </a:lnTo>
                <a:lnTo>
                  <a:pt x="80144" y="32817"/>
                </a:lnTo>
                <a:lnTo>
                  <a:pt x="75456" y="32817"/>
                </a:lnTo>
                <a:lnTo>
                  <a:pt x="75456" y="28129"/>
                </a:lnTo>
                <a:lnTo>
                  <a:pt x="71661" y="28129"/>
                </a:lnTo>
                <a:lnTo>
                  <a:pt x="71661" y="14734"/>
                </a:lnTo>
                <a:lnTo>
                  <a:pt x="59159" y="16967"/>
                </a:lnTo>
                <a:lnTo>
                  <a:pt x="59159" y="28129"/>
                </a:lnTo>
                <a:lnTo>
                  <a:pt x="53355" y="28129"/>
                </a:lnTo>
                <a:lnTo>
                  <a:pt x="53355" y="32817"/>
                </a:lnTo>
                <a:lnTo>
                  <a:pt x="47997" y="32817"/>
                </a:lnTo>
                <a:lnTo>
                  <a:pt x="47997" y="17413"/>
                </a:lnTo>
                <a:lnTo>
                  <a:pt x="43979" y="17413"/>
                </a:lnTo>
                <a:lnTo>
                  <a:pt x="43979" y="8707"/>
                </a:lnTo>
                <a:lnTo>
                  <a:pt x="34603" y="8707"/>
                </a:lnTo>
                <a:lnTo>
                  <a:pt x="34603" y="5582"/>
                </a:lnTo>
                <a:lnTo>
                  <a:pt x="30584" y="5582"/>
                </a:lnTo>
                <a:lnTo>
                  <a:pt x="30584" y="8707"/>
                </a:lnTo>
                <a:lnTo>
                  <a:pt x="28352" y="8707"/>
                </a:lnTo>
                <a:lnTo>
                  <a:pt x="28352" y="29022"/>
                </a:lnTo>
                <a:lnTo>
                  <a:pt x="22994" y="29022"/>
                </a:lnTo>
                <a:lnTo>
                  <a:pt x="22994" y="19869"/>
                </a:lnTo>
                <a:lnTo>
                  <a:pt x="21375" y="19869"/>
                </a:lnTo>
                <a:lnTo>
                  <a:pt x="21208" y="19199"/>
                </a:lnTo>
                <a:lnTo>
                  <a:pt x="20985" y="18641"/>
                </a:lnTo>
                <a:lnTo>
                  <a:pt x="20594" y="18083"/>
                </a:lnTo>
                <a:lnTo>
                  <a:pt x="20148" y="17637"/>
                </a:lnTo>
                <a:lnTo>
                  <a:pt x="19645" y="17246"/>
                </a:lnTo>
                <a:lnTo>
                  <a:pt x="19031" y="16967"/>
                </a:lnTo>
                <a:lnTo>
                  <a:pt x="18417" y="16799"/>
                </a:lnTo>
                <a:lnTo>
                  <a:pt x="17748" y="16744"/>
                </a:lnTo>
                <a:lnTo>
                  <a:pt x="17078" y="16799"/>
                </a:lnTo>
                <a:lnTo>
                  <a:pt x="16464" y="16967"/>
                </a:lnTo>
                <a:lnTo>
                  <a:pt x="15850" y="17246"/>
                </a:lnTo>
                <a:lnTo>
                  <a:pt x="15348" y="17637"/>
                </a:lnTo>
                <a:lnTo>
                  <a:pt x="14901" y="18083"/>
                </a:lnTo>
                <a:lnTo>
                  <a:pt x="14511" y="18641"/>
                </a:lnTo>
                <a:lnTo>
                  <a:pt x="14288" y="19199"/>
                </a:lnTo>
                <a:lnTo>
                  <a:pt x="14120" y="19869"/>
                </a:lnTo>
                <a:lnTo>
                  <a:pt x="12502" y="19869"/>
                </a:lnTo>
                <a:lnTo>
                  <a:pt x="12502" y="25004"/>
                </a:lnTo>
                <a:lnTo>
                  <a:pt x="4242" y="27236"/>
                </a:lnTo>
                <a:lnTo>
                  <a:pt x="4242" y="32817"/>
                </a:lnTo>
                <a:lnTo>
                  <a:pt x="0" y="32817"/>
                </a:lnTo>
                <a:lnTo>
                  <a:pt x="0" y="39291"/>
                </a:lnTo>
                <a:lnTo>
                  <a:pt x="285750" y="39291"/>
                </a:lnTo>
                <a:lnTo>
                  <a:pt x="285750" y="29022"/>
                </a:lnTo>
                <a:lnTo>
                  <a:pt x="277490" y="29022"/>
                </a:lnTo>
                <a:lnTo>
                  <a:pt x="277490" y="14734"/>
                </a:lnTo>
                <a:lnTo>
                  <a:pt x="268114" y="14734"/>
                </a:lnTo>
                <a:lnTo>
                  <a:pt x="268114" y="22994"/>
                </a:lnTo>
                <a:lnTo>
                  <a:pt x="259407" y="22994"/>
                </a:lnTo>
                <a:lnTo>
                  <a:pt x="259407" y="19869"/>
                </a:lnTo>
                <a:lnTo>
                  <a:pt x="258514" y="19869"/>
                </a:lnTo>
                <a:lnTo>
                  <a:pt x="258514" y="16744"/>
                </a:lnTo>
                <a:lnTo>
                  <a:pt x="257845" y="16744"/>
                </a:lnTo>
                <a:lnTo>
                  <a:pt x="257845" y="19869"/>
                </a:lnTo>
                <a:lnTo>
                  <a:pt x="257175" y="19869"/>
                </a:lnTo>
                <a:lnTo>
                  <a:pt x="257175" y="22994"/>
                </a:lnTo>
                <a:lnTo>
                  <a:pt x="255389" y="22994"/>
                </a:lnTo>
                <a:lnTo>
                  <a:pt x="255389" y="32817"/>
                </a:lnTo>
                <a:lnTo>
                  <a:pt x="249808" y="32817"/>
                </a:lnTo>
                <a:lnTo>
                  <a:pt x="249808" y="8707"/>
                </a:lnTo>
                <a:lnTo>
                  <a:pt x="246683" y="8707"/>
                </a:lnTo>
                <a:lnTo>
                  <a:pt x="246627" y="8260"/>
                </a:lnTo>
                <a:lnTo>
                  <a:pt x="246571" y="7870"/>
                </a:lnTo>
                <a:lnTo>
                  <a:pt x="246459" y="7423"/>
                </a:lnTo>
                <a:lnTo>
                  <a:pt x="246292" y="7033"/>
                </a:lnTo>
                <a:lnTo>
                  <a:pt x="246125" y="6698"/>
                </a:lnTo>
                <a:lnTo>
                  <a:pt x="245901" y="6307"/>
                </a:lnTo>
                <a:lnTo>
                  <a:pt x="245622" y="6028"/>
                </a:lnTo>
                <a:lnTo>
                  <a:pt x="245343" y="5693"/>
                </a:lnTo>
                <a:lnTo>
                  <a:pt x="245064" y="5414"/>
                </a:lnTo>
                <a:lnTo>
                  <a:pt x="244729" y="5191"/>
                </a:lnTo>
                <a:lnTo>
                  <a:pt x="244394" y="4968"/>
                </a:lnTo>
                <a:lnTo>
                  <a:pt x="244004" y="4800"/>
                </a:lnTo>
                <a:lnTo>
                  <a:pt x="243613" y="4633"/>
                </a:lnTo>
                <a:lnTo>
                  <a:pt x="243167" y="4577"/>
                </a:lnTo>
                <a:lnTo>
                  <a:pt x="242776" y="4465"/>
                </a:lnTo>
                <a:lnTo>
                  <a:pt x="241883" y="4465"/>
                </a:lnTo>
                <a:lnTo>
                  <a:pt x="241492" y="4577"/>
                </a:lnTo>
                <a:lnTo>
                  <a:pt x="241046" y="4633"/>
                </a:lnTo>
                <a:lnTo>
                  <a:pt x="240655" y="4800"/>
                </a:lnTo>
                <a:lnTo>
                  <a:pt x="240264" y="4968"/>
                </a:lnTo>
                <a:lnTo>
                  <a:pt x="239930" y="5191"/>
                </a:lnTo>
                <a:lnTo>
                  <a:pt x="239595" y="5414"/>
                </a:lnTo>
                <a:lnTo>
                  <a:pt x="239316" y="5693"/>
                </a:lnTo>
                <a:lnTo>
                  <a:pt x="239037" y="6028"/>
                </a:lnTo>
                <a:lnTo>
                  <a:pt x="238758" y="6307"/>
                </a:lnTo>
                <a:lnTo>
                  <a:pt x="238534" y="6698"/>
                </a:lnTo>
                <a:lnTo>
                  <a:pt x="238367" y="7033"/>
                </a:lnTo>
                <a:lnTo>
                  <a:pt x="238199" y="7423"/>
                </a:lnTo>
                <a:lnTo>
                  <a:pt x="238088" y="7870"/>
                </a:lnTo>
                <a:lnTo>
                  <a:pt x="238032" y="8260"/>
                </a:lnTo>
                <a:lnTo>
                  <a:pt x="237976" y="8707"/>
                </a:lnTo>
                <a:lnTo>
                  <a:pt x="235074" y="8707"/>
                </a:lnTo>
                <a:lnTo>
                  <a:pt x="235074" y="26120"/>
                </a:lnTo>
                <a:lnTo>
                  <a:pt x="228600" y="32817"/>
                </a:lnTo>
                <a:lnTo>
                  <a:pt x="228600" y="3126"/>
                </a:lnTo>
                <a:lnTo>
                  <a:pt x="221010" y="9823"/>
                </a:lnTo>
                <a:lnTo>
                  <a:pt x="221010" y="25004"/>
                </a:lnTo>
                <a:lnTo>
                  <a:pt x="218554" y="25004"/>
                </a:lnTo>
                <a:lnTo>
                  <a:pt x="218554" y="17413"/>
                </a:lnTo>
                <a:lnTo>
                  <a:pt x="204490" y="17413"/>
                </a:lnTo>
                <a:lnTo>
                  <a:pt x="204490" y="32817"/>
                </a:lnTo>
                <a:lnTo>
                  <a:pt x="197346" y="32817"/>
                </a:lnTo>
                <a:lnTo>
                  <a:pt x="197346" y="14734"/>
                </a:lnTo>
                <a:lnTo>
                  <a:pt x="195114" y="14734"/>
                </a:lnTo>
                <a:lnTo>
                  <a:pt x="195114" y="12279"/>
                </a:lnTo>
                <a:lnTo>
                  <a:pt x="191542" y="12279"/>
                </a:lnTo>
                <a:lnTo>
                  <a:pt x="191542" y="14734"/>
                </a:lnTo>
                <a:lnTo>
                  <a:pt x="185961" y="14734"/>
                </a:lnTo>
                <a:lnTo>
                  <a:pt x="185961" y="32817"/>
                </a:lnTo>
                <a:lnTo>
                  <a:pt x="179487" y="32817"/>
                </a:lnTo>
                <a:lnTo>
                  <a:pt x="179487" y="19869"/>
                </a:lnTo>
                <a:lnTo>
                  <a:pt x="177478" y="19869"/>
                </a:lnTo>
                <a:lnTo>
                  <a:pt x="177478" y="16744"/>
                </a:lnTo>
                <a:lnTo>
                  <a:pt x="176808" y="16744"/>
                </a:lnTo>
                <a:lnTo>
                  <a:pt x="176808" y="19869"/>
                </a:lnTo>
                <a:lnTo>
                  <a:pt x="174799" y="19869"/>
                </a:lnTo>
                <a:lnTo>
                  <a:pt x="174799" y="32817"/>
                </a:lnTo>
                <a:lnTo>
                  <a:pt x="168548" y="30585"/>
                </a:lnTo>
                <a:lnTo>
                  <a:pt x="168548" y="22994"/>
                </a:lnTo>
                <a:lnTo>
                  <a:pt x="165422" y="22994"/>
                </a:lnTo>
                <a:lnTo>
                  <a:pt x="165422" y="15404"/>
                </a:lnTo>
                <a:lnTo>
                  <a:pt x="155600" y="15404"/>
                </a:lnTo>
                <a:lnTo>
                  <a:pt x="155600" y="22994"/>
                </a:lnTo>
                <a:lnTo>
                  <a:pt x="147117" y="22994"/>
                </a:lnTo>
                <a:lnTo>
                  <a:pt x="147117" y="19199"/>
                </a:lnTo>
                <a:lnTo>
                  <a:pt x="134615" y="14734"/>
                </a:lnTo>
                <a:lnTo>
                  <a:pt x="134615" y="27236"/>
                </a:lnTo>
                <a:lnTo>
                  <a:pt x="126132" y="27236"/>
                </a:lnTo>
                <a:lnTo>
                  <a:pt x="126132" y="17413"/>
                </a:lnTo>
                <a:lnTo>
                  <a:pt x="119658" y="17413"/>
                </a:lnTo>
                <a:lnTo>
                  <a:pt x="119658" y="8707"/>
                </a:lnTo>
                <a:lnTo>
                  <a:pt x="116756" y="8707"/>
                </a:lnTo>
                <a:lnTo>
                  <a:pt x="116756" y="5582"/>
                </a:lnTo>
                <a:lnTo>
                  <a:pt x="114970" y="5582"/>
                </a:lnTo>
                <a:lnTo>
                  <a:pt x="114970" y="3572"/>
                </a:lnTo>
                <a:lnTo>
                  <a:pt x="112961" y="3572"/>
                </a:lnTo>
                <a:lnTo>
                  <a:pt x="112961" y="1"/>
                </a:lnTo>
                <a:close/>
              </a:path>
            </a:pathLst>
          </a:custGeom>
          <a:solidFill>
            <a:srgbClr val="002E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4"/>
          <p:cNvSpPr txBox="1"/>
          <p:nvPr>
            <p:ph idx="1" type="body"/>
          </p:nvPr>
        </p:nvSpPr>
        <p:spPr>
          <a:xfrm>
            <a:off x="1743150" y="1552200"/>
            <a:ext cx="5657700" cy="819900"/>
          </a:xfrm>
          <a:prstGeom prst="rect">
            <a:avLst/>
          </a:prstGeom>
        </p:spPr>
        <p:txBody>
          <a:bodyPr anchorCtr="0" anchor="t" bIns="91425" lIns="91425" spcFirstLastPara="1" rIns="91425" wrap="square" tIns="91425">
            <a:noAutofit/>
          </a:bodyPr>
          <a:lstStyle>
            <a:lvl1pPr indent="-393700" lvl="0" marL="457200" rtl="0" algn="ctr">
              <a:spcBef>
                <a:spcPts val="600"/>
              </a:spcBef>
              <a:spcAft>
                <a:spcPts val="0"/>
              </a:spcAft>
              <a:buSzPts val="2600"/>
              <a:buChar char="▫"/>
              <a:defRPr i="1" sz="2600"/>
            </a:lvl1pPr>
            <a:lvl2pPr indent="-393700" lvl="1" marL="914400" rtl="0" algn="ctr">
              <a:spcBef>
                <a:spcPts val="0"/>
              </a:spcBef>
              <a:spcAft>
                <a:spcPts val="0"/>
              </a:spcAft>
              <a:buSzPts val="2600"/>
              <a:buChar char="▪"/>
              <a:defRPr i="1" sz="2600"/>
            </a:lvl2pPr>
            <a:lvl3pPr indent="-393700" lvl="2" marL="1371600" rtl="0" algn="ctr">
              <a:spcBef>
                <a:spcPts val="0"/>
              </a:spcBef>
              <a:spcAft>
                <a:spcPts val="0"/>
              </a:spcAft>
              <a:buSzPts val="2600"/>
              <a:buChar char="▪"/>
              <a:defRPr i="1" sz="2600"/>
            </a:lvl3pPr>
            <a:lvl4pPr indent="-393700" lvl="3" marL="1828800" rtl="0" algn="ctr">
              <a:spcBef>
                <a:spcPts val="0"/>
              </a:spcBef>
              <a:spcAft>
                <a:spcPts val="0"/>
              </a:spcAft>
              <a:buSzPts val="2600"/>
              <a:buChar char="▪"/>
              <a:defRPr i="1" sz="2600"/>
            </a:lvl4pPr>
            <a:lvl5pPr indent="-393700" lvl="4" marL="2286000" rtl="0" algn="ctr">
              <a:spcBef>
                <a:spcPts val="0"/>
              </a:spcBef>
              <a:spcAft>
                <a:spcPts val="0"/>
              </a:spcAft>
              <a:buSzPts val="2600"/>
              <a:buChar char="▪"/>
              <a:defRPr i="1" sz="2600"/>
            </a:lvl5pPr>
            <a:lvl6pPr indent="-393700" lvl="5" marL="2743200" rtl="0" algn="ctr">
              <a:spcBef>
                <a:spcPts val="0"/>
              </a:spcBef>
              <a:spcAft>
                <a:spcPts val="0"/>
              </a:spcAft>
              <a:buSzPts val="2600"/>
              <a:buChar char="▪"/>
              <a:defRPr i="1" sz="2600"/>
            </a:lvl6pPr>
            <a:lvl7pPr indent="-393700" lvl="6" marL="3200400" rtl="0" algn="ctr">
              <a:spcBef>
                <a:spcPts val="0"/>
              </a:spcBef>
              <a:spcAft>
                <a:spcPts val="0"/>
              </a:spcAft>
              <a:buSzPts val="2600"/>
              <a:buChar char="▪"/>
              <a:defRPr i="1" sz="2600"/>
            </a:lvl7pPr>
            <a:lvl8pPr indent="-393700" lvl="7" marL="3657600" rtl="0" algn="ctr">
              <a:spcBef>
                <a:spcPts val="0"/>
              </a:spcBef>
              <a:spcAft>
                <a:spcPts val="0"/>
              </a:spcAft>
              <a:buSzPts val="2600"/>
              <a:buChar char="▪"/>
              <a:defRPr i="1" sz="2600"/>
            </a:lvl8pPr>
            <a:lvl9pPr indent="-393700" lvl="8" marL="4114800" algn="ctr">
              <a:spcBef>
                <a:spcPts val="0"/>
              </a:spcBef>
              <a:spcAft>
                <a:spcPts val="0"/>
              </a:spcAft>
              <a:buSzPts val="2600"/>
              <a:buChar char="▪"/>
              <a:defRPr i="1" sz="2600"/>
            </a:lvl9pPr>
          </a:lstStyle>
          <a:p/>
        </p:txBody>
      </p:sp>
      <p:sp>
        <p:nvSpPr>
          <p:cNvPr id="80" name="Google Shape;80;p4"/>
          <p:cNvSpPr txBox="1"/>
          <p:nvPr/>
        </p:nvSpPr>
        <p:spPr>
          <a:xfrm>
            <a:off x="3593400" y="933769"/>
            <a:ext cx="1957200" cy="653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6000">
                <a:solidFill>
                  <a:srgbClr val="FFD300"/>
                </a:solidFill>
                <a:latin typeface="Fira Sans"/>
                <a:ea typeface="Fira Sans"/>
                <a:cs typeface="Fira Sans"/>
                <a:sym typeface="Fira Sans"/>
              </a:rPr>
              <a:t>“</a:t>
            </a:r>
            <a:endParaRPr b="1" sz="6000">
              <a:solidFill>
                <a:srgbClr val="FFD300"/>
              </a:solidFill>
              <a:latin typeface="Fira Sans"/>
              <a:ea typeface="Fira Sans"/>
              <a:cs typeface="Fira Sans"/>
              <a:sym typeface="Fira Sans"/>
            </a:endParaRPr>
          </a:p>
        </p:txBody>
      </p:sp>
      <p:sp>
        <p:nvSpPr>
          <p:cNvPr id="81" name="Google Shape;81;p4"/>
          <p:cNvSpPr txBox="1"/>
          <p:nvPr>
            <p:ph idx="12" type="sldNum"/>
          </p:nvPr>
        </p:nvSpPr>
        <p:spPr>
          <a:xfrm>
            <a:off x="8540298" y="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82" name="Google Shape;82;p4"/>
          <p:cNvSpPr/>
          <p:nvPr/>
        </p:nvSpPr>
        <p:spPr>
          <a:xfrm>
            <a:off x="623552" y="493854"/>
            <a:ext cx="1926904" cy="760033"/>
          </a:xfrm>
          <a:custGeom>
            <a:rect b="b" l="l" r="r" t="t"/>
            <a:pathLst>
              <a:path extrusionOk="0" h="22102" w="56035">
                <a:moveTo>
                  <a:pt x="25897" y="0"/>
                </a:moveTo>
                <a:lnTo>
                  <a:pt x="24502" y="56"/>
                </a:lnTo>
                <a:lnTo>
                  <a:pt x="23162" y="224"/>
                </a:lnTo>
                <a:lnTo>
                  <a:pt x="21879" y="503"/>
                </a:lnTo>
                <a:lnTo>
                  <a:pt x="20595" y="893"/>
                </a:lnTo>
                <a:lnTo>
                  <a:pt x="19367" y="1396"/>
                </a:lnTo>
                <a:lnTo>
                  <a:pt x="18195" y="1954"/>
                </a:lnTo>
                <a:lnTo>
                  <a:pt x="17135" y="2679"/>
                </a:lnTo>
                <a:lnTo>
                  <a:pt x="16074" y="3405"/>
                </a:lnTo>
                <a:lnTo>
                  <a:pt x="15070" y="4242"/>
                </a:lnTo>
                <a:lnTo>
                  <a:pt x="14177" y="5191"/>
                </a:lnTo>
                <a:lnTo>
                  <a:pt x="13340" y="6140"/>
                </a:lnTo>
                <a:lnTo>
                  <a:pt x="12614" y="7200"/>
                </a:lnTo>
                <a:lnTo>
                  <a:pt x="11944" y="8316"/>
                </a:lnTo>
                <a:lnTo>
                  <a:pt x="11386" y="9488"/>
                </a:lnTo>
                <a:lnTo>
                  <a:pt x="10884" y="10716"/>
                </a:lnTo>
                <a:lnTo>
                  <a:pt x="10493" y="12000"/>
                </a:lnTo>
                <a:lnTo>
                  <a:pt x="9935" y="11832"/>
                </a:lnTo>
                <a:lnTo>
                  <a:pt x="9321" y="11721"/>
                </a:lnTo>
                <a:lnTo>
                  <a:pt x="8707" y="11609"/>
                </a:lnTo>
                <a:lnTo>
                  <a:pt x="8038" y="11609"/>
                </a:lnTo>
                <a:lnTo>
                  <a:pt x="7200" y="11665"/>
                </a:lnTo>
                <a:lnTo>
                  <a:pt x="6419" y="11776"/>
                </a:lnTo>
                <a:lnTo>
                  <a:pt x="5638" y="11944"/>
                </a:lnTo>
                <a:lnTo>
                  <a:pt x="4912" y="12223"/>
                </a:lnTo>
                <a:lnTo>
                  <a:pt x="4187" y="12558"/>
                </a:lnTo>
                <a:lnTo>
                  <a:pt x="3517" y="13004"/>
                </a:lnTo>
                <a:lnTo>
                  <a:pt x="2903" y="13451"/>
                </a:lnTo>
                <a:lnTo>
                  <a:pt x="2345" y="13953"/>
                </a:lnTo>
                <a:lnTo>
                  <a:pt x="1843" y="14511"/>
                </a:lnTo>
                <a:lnTo>
                  <a:pt x="1396" y="15125"/>
                </a:lnTo>
                <a:lnTo>
                  <a:pt x="950" y="15795"/>
                </a:lnTo>
                <a:lnTo>
                  <a:pt x="615" y="16520"/>
                </a:lnTo>
                <a:lnTo>
                  <a:pt x="336" y="17246"/>
                </a:lnTo>
                <a:lnTo>
                  <a:pt x="168" y="18027"/>
                </a:lnTo>
                <a:lnTo>
                  <a:pt x="57" y="18809"/>
                </a:lnTo>
                <a:lnTo>
                  <a:pt x="1" y="19646"/>
                </a:lnTo>
                <a:lnTo>
                  <a:pt x="1" y="20260"/>
                </a:lnTo>
                <a:lnTo>
                  <a:pt x="112" y="20929"/>
                </a:lnTo>
                <a:lnTo>
                  <a:pt x="224" y="21487"/>
                </a:lnTo>
                <a:lnTo>
                  <a:pt x="391" y="22101"/>
                </a:lnTo>
                <a:lnTo>
                  <a:pt x="56035" y="22101"/>
                </a:lnTo>
                <a:lnTo>
                  <a:pt x="56035" y="21878"/>
                </a:lnTo>
                <a:lnTo>
                  <a:pt x="56035" y="21432"/>
                </a:lnTo>
                <a:lnTo>
                  <a:pt x="55923" y="21041"/>
                </a:lnTo>
                <a:lnTo>
                  <a:pt x="55867" y="20594"/>
                </a:lnTo>
                <a:lnTo>
                  <a:pt x="55700" y="20204"/>
                </a:lnTo>
                <a:lnTo>
                  <a:pt x="55532" y="19869"/>
                </a:lnTo>
                <a:lnTo>
                  <a:pt x="55309" y="19534"/>
                </a:lnTo>
                <a:lnTo>
                  <a:pt x="55086" y="19199"/>
                </a:lnTo>
                <a:lnTo>
                  <a:pt x="54807" y="18864"/>
                </a:lnTo>
                <a:lnTo>
                  <a:pt x="54472" y="18585"/>
                </a:lnTo>
                <a:lnTo>
                  <a:pt x="54137" y="18362"/>
                </a:lnTo>
                <a:lnTo>
                  <a:pt x="53802" y="18139"/>
                </a:lnTo>
                <a:lnTo>
                  <a:pt x="53467" y="17971"/>
                </a:lnTo>
                <a:lnTo>
                  <a:pt x="53077" y="17804"/>
                </a:lnTo>
                <a:lnTo>
                  <a:pt x="52630" y="17748"/>
                </a:lnTo>
                <a:lnTo>
                  <a:pt x="52239" y="17636"/>
                </a:lnTo>
                <a:lnTo>
                  <a:pt x="51793" y="17636"/>
                </a:lnTo>
                <a:lnTo>
                  <a:pt x="51123" y="17692"/>
                </a:lnTo>
                <a:lnTo>
                  <a:pt x="50509" y="17804"/>
                </a:lnTo>
                <a:lnTo>
                  <a:pt x="49951" y="18027"/>
                </a:lnTo>
                <a:lnTo>
                  <a:pt x="49449" y="18362"/>
                </a:lnTo>
                <a:lnTo>
                  <a:pt x="49170" y="17804"/>
                </a:lnTo>
                <a:lnTo>
                  <a:pt x="48835" y="17302"/>
                </a:lnTo>
                <a:lnTo>
                  <a:pt x="48500" y="16799"/>
                </a:lnTo>
                <a:lnTo>
                  <a:pt x="48110" y="16353"/>
                </a:lnTo>
                <a:lnTo>
                  <a:pt x="47719" y="15906"/>
                </a:lnTo>
                <a:lnTo>
                  <a:pt x="47272" y="15516"/>
                </a:lnTo>
                <a:lnTo>
                  <a:pt x="46826" y="15125"/>
                </a:lnTo>
                <a:lnTo>
                  <a:pt x="46324" y="14790"/>
                </a:lnTo>
                <a:lnTo>
                  <a:pt x="45821" y="14455"/>
                </a:lnTo>
                <a:lnTo>
                  <a:pt x="45263" y="14176"/>
                </a:lnTo>
                <a:lnTo>
                  <a:pt x="44705" y="13953"/>
                </a:lnTo>
                <a:lnTo>
                  <a:pt x="44091" y="13786"/>
                </a:lnTo>
                <a:lnTo>
                  <a:pt x="43533" y="13618"/>
                </a:lnTo>
                <a:lnTo>
                  <a:pt x="42919" y="13507"/>
                </a:lnTo>
                <a:lnTo>
                  <a:pt x="42249" y="13395"/>
                </a:lnTo>
                <a:lnTo>
                  <a:pt x="41580" y="13395"/>
                </a:lnTo>
                <a:lnTo>
                  <a:pt x="41301" y="12000"/>
                </a:lnTo>
                <a:lnTo>
                  <a:pt x="40854" y="10660"/>
                </a:lnTo>
                <a:lnTo>
                  <a:pt x="40352" y="9321"/>
                </a:lnTo>
                <a:lnTo>
                  <a:pt x="39738" y="8093"/>
                </a:lnTo>
                <a:lnTo>
                  <a:pt x="39012" y="6921"/>
                </a:lnTo>
                <a:lnTo>
                  <a:pt x="38175" y="5805"/>
                </a:lnTo>
                <a:lnTo>
                  <a:pt x="37282" y="4800"/>
                </a:lnTo>
                <a:lnTo>
                  <a:pt x="36278" y="3851"/>
                </a:lnTo>
                <a:lnTo>
                  <a:pt x="35161" y="3014"/>
                </a:lnTo>
                <a:lnTo>
                  <a:pt x="34045" y="2233"/>
                </a:lnTo>
                <a:lnTo>
                  <a:pt x="32817" y="1563"/>
                </a:lnTo>
                <a:lnTo>
                  <a:pt x="31534" y="1005"/>
                </a:lnTo>
                <a:lnTo>
                  <a:pt x="30194" y="614"/>
                </a:lnTo>
                <a:lnTo>
                  <a:pt x="28799" y="279"/>
                </a:lnTo>
                <a:lnTo>
                  <a:pt x="27348" y="56"/>
                </a:lnTo>
                <a:lnTo>
                  <a:pt x="26622" y="0"/>
                </a:lnTo>
                <a:close/>
              </a:path>
            </a:pathLst>
          </a:custGeom>
          <a:solidFill>
            <a:srgbClr val="DDA2EC">
              <a:alpha val="29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4"/>
          <p:cNvSpPr/>
          <p:nvPr/>
        </p:nvSpPr>
        <p:spPr>
          <a:xfrm flipH="1">
            <a:off x="7999697" y="912743"/>
            <a:ext cx="1173078" cy="457797"/>
          </a:xfrm>
          <a:custGeom>
            <a:rect b="b" l="l" r="r" t="t"/>
            <a:pathLst>
              <a:path extrusionOk="0" h="12503" w="32036">
                <a:moveTo>
                  <a:pt x="16297" y="1"/>
                </a:moveTo>
                <a:lnTo>
                  <a:pt x="15460" y="56"/>
                </a:lnTo>
                <a:lnTo>
                  <a:pt x="14679" y="168"/>
                </a:lnTo>
                <a:lnTo>
                  <a:pt x="13897" y="336"/>
                </a:lnTo>
                <a:lnTo>
                  <a:pt x="13172" y="615"/>
                </a:lnTo>
                <a:lnTo>
                  <a:pt x="12446" y="894"/>
                </a:lnTo>
                <a:lnTo>
                  <a:pt x="11777" y="1284"/>
                </a:lnTo>
                <a:lnTo>
                  <a:pt x="11163" y="1731"/>
                </a:lnTo>
                <a:lnTo>
                  <a:pt x="10549" y="2233"/>
                </a:lnTo>
                <a:lnTo>
                  <a:pt x="9991" y="2735"/>
                </a:lnTo>
                <a:lnTo>
                  <a:pt x="9488" y="3349"/>
                </a:lnTo>
                <a:lnTo>
                  <a:pt x="9042" y="3963"/>
                </a:lnTo>
                <a:lnTo>
                  <a:pt x="8651" y="4633"/>
                </a:lnTo>
                <a:lnTo>
                  <a:pt x="8372" y="5358"/>
                </a:lnTo>
                <a:lnTo>
                  <a:pt x="8093" y="6084"/>
                </a:lnTo>
                <a:lnTo>
                  <a:pt x="7870" y="6865"/>
                </a:lnTo>
                <a:lnTo>
                  <a:pt x="7758" y="7647"/>
                </a:lnTo>
                <a:lnTo>
                  <a:pt x="7144" y="7368"/>
                </a:lnTo>
                <a:lnTo>
                  <a:pt x="6530" y="7089"/>
                </a:lnTo>
                <a:lnTo>
                  <a:pt x="5861" y="6977"/>
                </a:lnTo>
                <a:lnTo>
                  <a:pt x="5135" y="6921"/>
                </a:lnTo>
                <a:lnTo>
                  <a:pt x="4577" y="6921"/>
                </a:lnTo>
                <a:lnTo>
                  <a:pt x="4075" y="7033"/>
                </a:lnTo>
                <a:lnTo>
                  <a:pt x="3572" y="7144"/>
                </a:lnTo>
                <a:lnTo>
                  <a:pt x="3126" y="7312"/>
                </a:lnTo>
                <a:lnTo>
                  <a:pt x="2679" y="7535"/>
                </a:lnTo>
                <a:lnTo>
                  <a:pt x="2233" y="7814"/>
                </a:lnTo>
                <a:lnTo>
                  <a:pt x="1842" y="8093"/>
                </a:lnTo>
                <a:lnTo>
                  <a:pt x="1507" y="8428"/>
                </a:lnTo>
                <a:lnTo>
                  <a:pt x="1173" y="8763"/>
                </a:lnTo>
                <a:lnTo>
                  <a:pt x="894" y="9154"/>
                </a:lnTo>
                <a:lnTo>
                  <a:pt x="615" y="9600"/>
                </a:lnTo>
                <a:lnTo>
                  <a:pt x="391" y="10047"/>
                </a:lnTo>
                <a:lnTo>
                  <a:pt x="224" y="10493"/>
                </a:lnTo>
                <a:lnTo>
                  <a:pt x="112" y="10995"/>
                </a:lnTo>
                <a:lnTo>
                  <a:pt x="1" y="11498"/>
                </a:lnTo>
                <a:lnTo>
                  <a:pt x="1" y="12056"/>
                </a:lnTo>
                <a:lnTo>
                  <a:pt x="1" y="12502"/>
                </a:lnTo>
                <a:lnTo>
                  <a:pt x="31868" y="12502"/>
                </a:lnTo>
                <a:lnTo>
                  <a:pt x="32036" y="11832"/>
                </a:lnTo>
                <a:lnTo>
                  <a:pt x="32036" y="11107"/>
                </a:lnTo>
                <a:lnTo>
                  <a:pt x="32036" y="10493"/>
                </a:lnTo>
                <a:lnTo>
                  <a:pt x="31924" y="9879"/>
                </a:lnTo>
                <a:lnTo>
                  <a:pt x="31757" y="9321"/>
                </a:lnTo>
                <a:lnTo>
                  <a:pt x="31589" y="8763"/>
                </a:lnTo>
                <a:lnTo>
                  <a:pt x="31310" y="8205"/>
                </a:lnTo>
                <a:lnTo>
                  <a:pt x="31031" y="7702"/>
                </a:lnTo>
                <a:lnTo>
                  <a:pt x="30696" y="7256"/>
                </a:lnTo>
                <a:lnTo>
                  <a:pt x="30306" y="6810"/>
                </a:lnTo>
                <a:lnTo>
                  <a:pt x="29859" y="6419"/>
                </a:lnTo>
                <a:lnTo>
                  <a:pt x="29357" y="6084"/>
                </a:lnTo>
                <a:lnTo>
                  <a:pt x="28910" y="5805"/>
                </a:lnTo>
                <a:lnTo>
                  <a:pt x="28352" y="5526"/>
                </a:lnTo>
                <a:lnTo>
                  <a:pt x="27794" y="5303"/>
                </a:lnTo>
                <a:lnTo>
                  <a:pt x="27236" y="5191"/>
                </a:lnTo>
                <a:lnTo>
                  <a:pt x="26622" y="5079"/>
                </a:lnTo>
                <a:lnTo>
                  <a:pt x="25562" y="5079"/>
                </a:lnTo>
                <a:lnTo>
                  <a:pt x="25115" y="5135"/>
                </a:lnTo>
                <a:lnTo>
                  <a:pt x="24222" y="5303"/>
                </a:lnTo>
                <a:lnTo>
                  <a:pt x="23943" y="4745"/>
                </a:lnTo>
                <a:lnTo>
                  <a:pt x="23664" y="4186"/>
                </a:lnTo>
                <a:lnTo>
                  <a:pt x="23329" y="3684"/>
                </a:lnTo>
                <a:lnTo>
                  <a:pt x="22939" y="3182"/>
                </a:lnTo>
                <a:lnTo>
                  <a:pt x="22548" y="2680"/>
                </a:lnTo>
                <a:lnTo>
                  <a:pt x="22102" y="2289"/>
                </a:lnTo>
                <a:lnTo>
                  <a:pt x="21599" y="1842"/>
                </a:lnTo>
                <a:lnTo>
                  <a:pt x="21097" y="1508"/>
                </a:lnTo>
                <a:lnTo>
                  <a:pt x="20595" y="1173"/>
                </a:lnTo>
                <a:lnTo>
                  <a:pt x="20037" y="838"/>
                </a:lnTo>
                <a:lnTo>
                  <a:pt x="19478" y="615"/>
                </a:lnTo>
                <a:lnTo>
                  <a:pt x="18865" y="391"/>
                </a:lnTo>
                <a:lnTo>
                  <a:pt x="18251" y="224"/>
                </a:lnTo>
                <a:lnTo>
                  <a:pt x="17637" y="112"/>
                </a:lnTo>
                <a:lnTo>
                  <a:pt x="16967" y="1"/>
                </a:lnTo>
                <a:close/>
              </a:path>
            </a:pathLst>
          </a:custGeom>
          <a:solidFill>
            <a:srgbClr val="DDA2EC">
              <a:alpha val="29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4"/>
          <p:cNvSpPr/>
          <p:nvPr/>
        </p:nvSpPr>
        <p:spPr>
          <a:xfrm>
            <a:off x="7034525" y="296676"/>
            <a:ext cx="1970215" cy="706191"/>
          </a:xfrm>
          <a:custGeom>
            <a:rect b="b" l="l" r="r" t="t"/>
            <a:pathLst>
              <a:path extrusionOk="0" h="26566" w="74117">
                <a:moveTo>
                  <a:pt x="43979" y="0"/>
                </a:moveTo>
                <a:lnTo>
                  <a:pt x="42472" y="56"/>
                </a:lnTo>
                <a:lnTo>
                  <a:pt x="41021" y="279"/>
                </a:lnTo>
                <a:lnTo>
                  <a:pt x="39570" y="558"/>
                </a:lnTo>
                <a:lnTo>
                  <a:pt x="38175" y="1005"/>
                </a:lnTo>
                <a:lnTo>
                  <a:pt x="36835" y="1507"/>
                </a:lnTo>
                <a:lnTo>
                  <a:pt x="35551" y="2177"/>
                </a:lnTo>
                <a:lnTo>
                  <a:pt x="34324" y="2902"/>
                </a:lnTo>
                <a:lnTo>
                  <a:pt x="33207" y="3739"/>
                </a:lnTo>
                <a:lnTo>
                  <a:pt x="32147" y="4632"/>
                </a:lnTo>
                <a:lnTo>
                  <a:pt x="31142" y="5637"/>
                </a:lnTo>
                <a:lnTo>
                  <a:pt x="30194" y="6753"/>
                </a:lnTo>
                <a:lnTo>
                  <a:pt x="29412" y="7869"/>
                </a:lnTo>
                <a:lnTo>
                  <a:pt x="28687" y="9097"/>
                </a:lnTo>
                <a:lnTo>
                  <a:pt x="28017" y="10381"/>
                </a:lnTo>
                <a:lnTo>
                  <a:pt x="27515" y="11720"/>
                </a:lnTo>
                <a:lnTo>
                  <a:pt x="27124" y="13115"/>
                </a:lnTo>
                <a:lnTo>
                  <a:pt x="26287" y="12557"/>
                </a:lnTo>
                <a:lnTo>
                  <a:pt x="25450" y="11999"/>
                </a:lnTo>
                <a:lnTo>
                  <a:pt x="24557" y="11553"/>
                </a:lnTo>
                <a:lnTo>
                  <a:pt x="23608" y="11218"/>
                </a:lnTo>
                <a:lnTo>
                  <a:pt x="22659" y="10883"/>
                </a:lnTo>
                <a:lnTo>
                  <a:pt x="21655" y="10660"/>
                </a:lnTo>
                <a:lnTo>
                  <a:pt x="20594" y="10548"/>
                </a:lnTo>
                <a:lnTo>
                  <a:pt x="19534" y="10492"/>
                </a:lnTo>
                <a:lnTo>
                  <a:pt x="18418" y="10548"/>
                </a:lnTo>
                <a:lnTo>
                  <a:pt x="17301" y="10716"/>
                </a:lnTo>
                <a:lnTo>
                  <a:pt x="16241" y="10939"/>
                </a:lnTo>
                <a:lnTo>
                  <a:pt x="15236" y="11274"/>
                </a:lnTo>
                <a:lnTo>
                  <a:pt x="14232" y="11720"/>
                </a:lnTo>
                <a:lnTo>
                  <a:pt x="13339" y="12222"/>
                </a:lnTo>
                <a:lnTo>
                  <a:pt x="12446" y="12781"/>
                </a:lnTo>
                <a:lnTo>
                  <a:pt x="11609" y="13450"/>
                </a:lnTo>
                <a:lnTo>
                  <a:pt x="10827" y="14176"/>
                </a:lnTo>
                <a:lnTo>
                  <a:pt x="10158" y="14957"/>
                </a:lnTo>
                <a:lnTo>
                  <a:pt x="9488" y="15794"/>
                </a:lnTo>
                <a:lnTo>
                  <a:pt x="8930" y="16687"/>
                </a:lnTo>
                <a:lnTo>
                  <a:pt x="8428" y="17636"/>
                </a:lnTo>
                <a:lnTo>
                  <a:pt x="8037" y="18641"/>
                </a:lnTo>
                <a:lnTo>
                  <a:pt x="7758" y="19645"/>
                </a:lnTo>
                <a:lnTo>
                  <a:pt x="7535" y="20706"/>
                </a:lnTo>
                <a:lnTo>
                  <a:pt x="6809" y="20594"/>
                </a:lnTo>
                <a:lnTo>
                  <a:pt x="6028" y="20538"/>
                </a:lnTo>
                <a:lnTo>
                  <a:pt x="5414" y="20594"/>
                </a:lnTo>
                <a:lnTo>
                  <a:pt x="4800" y="20650"/>
                </a:lnTo>
                <a:lnTo>
                  <a:pt x="4242" y="20817"/>
                </a:lnTo>
                <a:lnTo>
                  <a:pt x="3684" y="20985"/>
                </a:lnTo>
                <a:lnTo>
                  <a:pt x="3181" y="21264"/>
                </a:lnTo>
                <a:lnTo>
                  <a:pt x="2679" y="21543"/>
                </a:lnTo>
                <a:lnTo>
                  <a:pt x="2177" y="21933"/>
                </a:lnTo>
                <a:lnTo>
                  <a:pt x="1786" y="22324"/>
                </a:lnTo>
                <a:lnTo>
                  <a:pt x="1395" y="22715"/>
                </a:lnTo>
                <a:lnTo>
                  <a:pt x="1005" y="23217"/>
                </a:lnTo>
                <a:lnTo>
                  <a:pt x="726" y="23719"/>
                </a:lnTo>
                <a:lnTo>
                  <a:pt x="447" y="24222"/>
                </a:lnTo>
                <a:lnTo>
                  <a:pt x="279" y="24780"/>
                </a:lnTo>
                <a:lnTo>
                  <a:pt x="112" y="25338"/>
                </a:lnTo>
                <a:lnTo>
                  <a:pt x="56" y="25952"/>
                </a:lnTo>
                <a:lnTo>
                  <a:pt x="0" y="26566"/>
                </a:lnTo>
                <a:lnTo>
                  <a:pt x="73782" y="26566"/>
                </a:lnTo>
                <a:lnTo>
                  <a:pt x="73949" y="25896"/>
                </a:lnTo>
                <a:lnTo>
                  <a:pt x="74005" y="25226"/>
                </a:lnTo>
                <a:lnTo>
                  <a:pt x="74117" y="24557"/>
                </a:lnTo>
                <a:lnTo>
                  <a:pt x="74117" y="23887"/>
                </a:lnTo>
                <a:lnTo>
                  <a:pt x="74061" y="22771"/>
                </a:lnTo>
                <a:lnTo>
                  <a:pt x="73893" y="21654"/>
                </a:lnTo>
                <a:lnTo>
                  <a:pt x="73614" y="20650"/>
                </a:lnTo>
                <a:lnTo>
                  <a:pt x="73279" y="19645"/>
                </a:lnTo>
                <a:lnTo>
                  <a:pt x="72777" y="18696"/>
                </a:lnTo>
                <a:lnTo>
                  <a:pt x="72275" y="17748"/>
                </a:lnTo>
                <a:lnTo>
                  <a:pt x="71605" y="16911"/>
                </a:lnTo>
                <a:lnTo>
                  <a:pt x="70935" y="16129"/>
                </a:lnTo>
                <a:lnTo>
                  <a:pt x="70154" y="15459"/>
                </a:lnTo>
                <a:lnTo>
                  <a:pt x="69317" y="14790"/>
                </a:lnTo>
                <a:lnTo>
                  <a:pt x="68368" y="14287"/>
                </a:lnTo>
                <a:lnTo>
                  <a:pt x="67419" y="13785"/>
                </a:lnTo>
                <a:lnTo>
                  <a:pt x="66415" y="13450"/>
                </a:lnTo>
                <a:lnTo>
                  <a:pt x="65410" y="13171"/>
                </a:lnTo>
                <a:lnTo>
                  <a:pt x="64294" y="13004"/>
                </a:lnTo>
                <a:lnTo>
                  <a:pt x="63178" y="12948"/>
                </a:lnTo>
                <a:lnTo>
                  <a:pt x="62006" y="13004"/>
                </a:lnTo>
                <a:lnTo>
                  <a:pt x="60889" y="13171"/>
                </a:lnTo>
                <a:lnTo>
                  <a:pt x="60443" y="11776"/>
                </a:lnTo>
                <a:lnTo>
                  <a:pt x="59941" y="10437"/>
                </a:lnTo>
                <a:lnTo>
                  <a:pt x="59327" y="9153"/>
                </a:lnTo>
                <a:lnTo>
                  <a:pt x="58601" y="7925"/>
                </a:lnTo>
                <a:lnTo>
                  <a:pt x="57764" y="6753"/>
                </a:lnTo>
                <a:lnTo>
                  <a:pt x="56871" y="5693"/>
                </a:lnTo>
                <a:lnTo>
                  <a:pt x="55866" y="4688"/>
                </a:lnTo>
                <a:lnTo>
                  <a:pt x="54806" y="3739"/>
                </a:lnTo>
                <a:lnTo>
                  <a:pt x="53634" y="2902"/>
                </a:lnTo>
                <a:lnTo>
                  <a:pt x="52406" y="2177"/>
                </a:lnTo>
                <a:lnTo>
                  <a:pt x="51123" y="1507"/>
                </a:lnTo>
                <a:lnTo>
                  <a:pt x="49783" y="1005"/>
                </a:lnTo>
                <a:lnTo>
                  <a:pt x="48388" y="558"/>
                </a:lnTo>
                <a:lnTo>
                  <a:pt x="46993" y="279"/>
                </a:lnTo>
                <a:lnTo>
                  <a:pt x="45486" y="56"/>
                </a:lnTo>
                <a:lnTo>
                  <a:pt x="43979" y="0"/>
                </a:lnTo>
                <a:close/>
              </a:path>
            </a:pathLst>
          </a:custGeom>
          <a:solidFill>
            <a:srgbClr val="DDA2EC">
              <a:alpha val="29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4"/>
          <p:cNvSpPr/>
          <p:nvPr/>
        </p:nvSpPr>
        <p:spPr>
          <a:xfrm>
            <a:off x="-52976" y="182426"/>
            <a:ext cx="1065597" cy="415819"/>
          </a:xfrm>
          <a:custGeom>
            <a:rect b="b" l="l" r="r" t="t"/>
            <a:pathLst>
              <a:path extrusionOk="0" h="12503" w="32036">
                <a:moveTo>
                  <a:pt x="16297" y="1"/>
                </a:moveTo>
                <a:lnTo>
                  <a:pt x="15460" y="56"/>
                </a:lnTo>
                <a:lnTo>
                  <a:pt x="14679" y="168"/>
                </a:lnTo>
                <a:lnTo>
                  <a:pt x="13897" y="336"/>
                </a:lnTo>
                <a:lnTo>
                  <a:pt x="13172" y="615"/>
                </a:lnTo>
                <a:lnTo>
                  <a:pt x="12446" y="894"/>
                </a:lnTo>
                <a:lnTo>
                  <a:pt x="11777" y="1284"/>
                </a:lnTo>
                <a:lnTo>
                  <a:pt x="11163" y="1731"/>
                </a:lnTo>
                <a:lnTo>
                  <a:pt x="10549" y="2233"/>
                </a:lnTo>
                <a:lnTo>
                  <a:pt x="9991" y="2735"/>
                </a:lnTo>
                <a:lnTo>
                  <a:pt x="9488" y="3349"/>
                </a:lnTo>
                <a:lnTo>
                  <a:pt x="9042" y="3963"/>
                </a:lnTo>
                <a:lnTo>
                  <a:pt x="8651" y="4633"/>
                </a:lnTo>
                <a:lnTo>
                  <a:pt x="8372" y="5358"/>
                </a:lnTo>
                <a:lnTo>
                  <a:pt x="8093" y="6084"/>
                </a:lnTo>
                <a:lnTo>
                  <a:pt x="7870" y="6865"/>
                </a:lnTo>
                <a:lnTo>
                  <a:pt x="7758" y="7647"/>
                </a:lnTo>
                <a:lnTo>
                  <a:pt x="7144" y="7368"/>
                </a:lnTo>
                <a:lnTo>
                  <a:pt x="6530" y="7089"/>
                </a:lnTo>
                <a:lnTo>
                  <a:pt x="5861" y="6977"/>
                </a:lnTo>
                <a:lnTo>
                  <a:pt x="5135" y="6921"/>
                </a:lnTo>
                <a:lnTo>
                  <a:pt x="4577" y="6921"/>
                </a:lnTo>
                <a:lnTo>
                  <a:pt x="4075" y="7033"/>
                </a:lnTo>
                <a:lnTo>
                  <a:pt x="3572" y="7144"/>
                </a:lnTo>
                <a:lnTo>
                  <a:pt x="3126" y="7312"/>
                </a:lnTo>
                <a:lnTo>
                  <a:pt x="2679" y="7535"/>
                </a:lnTo>
                <a:lnTo>
                  <a:pt x="2233" y="7814"/>
                </a:lnTo>
                <a:lnTo>
                  <a:pt x="1842" y="8093"/>
                </a:lnTo>
                <a:lnTo>
                  <a:pt x="1507" y="8428"/>
                </a:lnTo>
                <a:lnTo>
                  <a:pt x="1173" y="8763"/>
                </a:lnTo>
                <a:lnTo>
                  <a:pt x="894" y="9154"/>
                </a:lnTo>
                <a:lnTo>
                  <a:pt x="615" y="9600"/>
                </a:lnTo>
                <a:lnTo>
                  <a:pt x="391" y="10047"/>
                </a:lnTo>
                <a:lnTo>
                  <a:pt x="224" y="10493"/>
                </a:lnTo>
                <a:lnTo>
                  <a:pt x="112" y="10995"/>
                </a:lnTo>
                <a:lnTo>
                  <a:pt x="1" y="11498"/>
                </a:lnTo>
                <a:lnTo>
                  <a:pt x="1" y="12056"/>
                </a:lnTo>
                <a:lnTo>
                  <a:pt x="1" y="12502"/>
                </a:lnTo>
                <a:lnTo>
                  <a:pt x="31868" y="12502"/>
                </a:lnTo>
                <a:lnTo>
                  <a:pt x="32036" y="11832"/>
                </a:lnTo>
                <a:lnTo>
                  <a:pt x="32036" y="11107"/>
                </a:lnTo>
                <a:lnTo>
                  <a:pt x="32036" y="10493"/>
                </a:lnTo>
                <a:lnTo>
                  <a:pt x="31924" y="9879"/>
                </a:lnTo>
                <a:lnTo>
                  <a:pt x="31757" y="9321"/>
                </a:lnTo>
                <a:lnTo>
                  <a:pt x="31589" y="8763"/>
                </a:lnTo>
                <a:lnTo>
                  <a:pt x="31310" y="8205"/>
                </a:lnTo>
                <a:lnTo>
                  <a:pt x="31031" y="7702"/>
                </a:lnTo>
                <a:lnTo>
                  <a:pt x="30696" y="7256"/>
                </a:lnTo>
                <a:lnTo>
                  <a:pt x="30306" y="6810"/>
                </a:lnTo>
                <a:lnTo>
                  <a:pt x="29859" y="6419"/>
                </a:lnTo>
                <a:lnTo>
                  <a:pt x="29357" y="6084"/>
                </a:lnTo>
                <a:lnTo>
                  <a:pt x="28910" y="5805"/>
                </a:lnTo>
                <a:lnTo>
                  <a:pt x="28352" y="5526"/>
                </a:lnTo>
                <a:lnTo>
                  <a:pt x="27794" y="5303"/>
                </a:lnTo>
                <a:lnTo>
                  <a:pt x="27236" y="5191"/>
                </a:lnTo>
                <a:lnTo>
                  <a:pt x="26622" y="5079"/>
                </a:lnTo>
                <a:lnTo>
                  <a:pt x="25562" y="5079"/>
                </a:lnTo>
                <a:lnTo>
                  <a:pt x="25115" y="5135"/>
                </a:lnTo>
                <a:lnTo>
                  <a:pt x="24222" y="5303"/>
                </a:lnTo>
                <a:lnTo>
                  <a:pt x="23943" y="4745"/>
                </a:lnTo>
                <a:lnTo>
                  <a:pt x="23664" y="4186"/>
                </a:lnTo>
                <a:lnTo>
                  <a:pt x="23329" y="3684"/>
                </a:lnTo>
                <a:lnTo>
                  <a:pt x="22939" y="3182"/>
                </a:lnTo>
                <a:lnTo>
                  <a:pt x="22548" y="2680"/>
                </a:lnTo>
                <a:lnTo>
                  <a:pt x="22102" y="2289"/>
                </a:lnTo>
                <a:lnTo>
                  <a:pt x="21599" y="1842"/>
                </a:lnTo>
                <a:lnTo>
                  <a:pt x="21097" y="1508"/>
                </a:lnTo>
                <a:lnTo>
                  <a:pt x="20595" y="1173"/>
                </a:lnTo>
                <a:lnTo>
                  <a:pt x="20037" y="838"/>
                </a:lnTo>
                <a:lnTo>
                  <a:pt x="19478" y="615"/>
                </a:lnTo>
                <a:lnTo>
                  <a:pt x="18865" y="391"/>
                </a:lnTo>
                <a:lnTo>
                  <a:pt x="18251" y="224"/>
                </a:lnTo>
                <a:lnTo>
                  <a:pt x="17637" y="112"/>
                </a:lnTo>
                <a:lnTo>
                  <a:pt x="16967" y="1"/>
                </a:lnTo>
                <a:close/>
              </a:path>
            </a:pathLst>
          </a:custGeom>
          <a:solidFill>
            <a:srgbClr val="DDA2EC">
              <a:alpha val="29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4"/>
          <p:cNvSpPr/>
          <p:nvPr/>
        </p:nvSpPr>
        <p:spPr>
          <a:xfrm flipH="1">
            <a:off x="726067" y="2914049"/>
            <a:ext cx="1632983" cy="585315"/>
          </a:xfrm>
          <a:custGeom>
            <a:rect b="b" l="l" r="r" t="t"/>
            <a:pathLst>
              <a:path extrusionOk="0" h="26566" w="74117">
                <a:moveTo>
                  <a:pt x="43979" y="0"/>
                </a:moveTo>
                <a:lnTo>
                  <a:pt x="42472" y="56"/>
                </a:lnTo>
                <a:lnTo>
                  <a:pt x="41021" y="279"/>
                </a:lnTo>
                <a:lnTo>
                  <a:pt x="39570" y="558"/>
                </a:lnTo>
                <a:lnTo>
                  <a:pt x="38175" y="1005"/>
                </a:lnTo>
                <a:lnTo>
                  <a:pt x="36835" y="1507"/>
                </a:lnTo>
                <a:lnTo>
                  <a:pt x="35551" y="2177"/>
                </a:lnTo>
                <a:lnTo>
                  <a:pt x="34324" y="2902"/>
                </a:lnTo>
                <a:lnTo>
                  <a:pt x="33207" y="3739"/>
                </a:lnTo>
                <a:lnTo>
                  <a:pt x="32147" y="4632"/>
                </a:lnTo>
                <a:lnTo>
                  <a:pt x="31142" y="5637"/>
                </a:lnTo>
                <a:lnTo>
                  <a:pt x="30194" y="6753"/>
                </a:lnTo>
                <a:lnTo>
                  <a:pt x="29412" y="7869"/>
                </a:lnTo>
                <a:lnTo>
                  <a:pt x="28687" y="9097"/>
                </a:lnTo>
                <a:lnTo>
                  <a:pt x="28017" y="10381"/>
                </a:lnTo>
                <a:lnTo>
                  <a:pt x="27515" y="11720"/>
                </a:lnTo>
                <a:lnTo>
                  <a:pt x="27124" y="13115"/>
                </a:lnTo>
                <a:lnTo>
                  <a:pt x="26287" y="12557"/>
                </a:lnTo>
                <a:lnTo>
                  <a:pt x="25450" y="11999"/>
                </a:lnTo>
                <a:lnTo>
                  <a:pt x="24557" y="11553"/>
                </a:lnTo>
                <a:lnTo>
                  <a:pt x="23608" y="11218"/>
                </a:lnTo>
                <a:lnTo>
                  <a:pt x="22659" y="10883"/>
                </a:lnTo>
                <a:lnTo>
                  <a:pt x="21655" y="10660"/>
                </a:lnTo>
                <a:lnTo>
                  <a:pt x="20594" y="10548"/>
                </a:lnTo>
                <a:lnTo>
                  <a:pt x="19534" y="10492"/>
                </a:lnTo>
                <a:lnTo>
                  <a:pt x="18418" y="10548"/>
                </a:lnTo>
                <a:lnTo>
                  <a:pt x="17301" y="10716"/>
                </a:lnTo>
                <a:lnTo>
                  <a:pt x="16241" y="10939"/>
                </a:lnTo>
                <a:lnTo>
                  <a:pt x="15236" y="11274"/>
                </a:lnTo>
                <a:lnTo>
                  <a:pt x="14232" y="11720"/>
                </a:lnTo>
                <a:lnTo>
                  <a:pt x="13339" y="12222"/>
                </a:lnTo>
                <a:lnTo>
                  <a:pt x="12446" y="12781"/>
                </a:lnTo>
                <a:lnTo>
                  <a:pt x="11609" y="13450"/>
                </a:lnTo>
                <a:lnTo>
                  <a:pt x="10827" y="14176"/>
                </a:lnTo>
                <a:lnTo>
                  <a:pt x="10158" y="14957"/>
                </a:lnTo>
                <a:lnTo>
                  <a:pt x="9488" y="15794"/>
                </a:lnTo>
                <a:lnTo>
                  <a:pt x="8930" y="16687"/>
                </a:lnTo>
                <a:lnTo>
                  <a:pt x="8428" y="17636"/>
                </a:lnTo>
                <a:lnTo>
                  <a:pt x="8037" y="18641"/>
                </a:lnTo>
                <a:lnTo>
                  <a:pt x="7758" y="19645"/>
                </a:lnTo>
                <a:lnTo>
                  <a:pt x="7535" y="20706"/>
                </a:lnTo>
                <a:lnTo>
                  <a:pt x="6809" y="20594"/>
                </a:lnTo>
                <a:lnTo>
                  <a:pt x="6028" y="20538"/>
                </a:lnTo>
                <a:lnTo>
                  <a:pt x="5414" y="20594"/>
                </a:lnTo>
                <a:lnTo>
                  <a:pt x="4800" y="20650"/>
                </a:lnTo>
                <a:lnTo>
                  <a:pt x="4242" y="20817"/>
                </a:lnTo>
                <a:lnTo>
                  <a:pt x="3684" y="20985"/>
                </a:lnTo>
                <a:lnTo>
                  <a:pt x="3181" y="21264"/>
                </a:lnTo>
                <a:lnTo>
                  <a:pt x="2679" y="21543"/>
                </a:lnTo>
                <a:lnTo>
                  <a:pt x="2177" y="21933"/>
                </a:lnTo>
                <a:lnTo>
                  <a:pt x="1786" y="22324"/>
                </a:lnTo>
                <a:lnTo>
                  <a:pt x="1395" y="22715"/>
                </a:lnTo>
                <a:lnTo>
                  <a:pt x="1005" y="23217"/>
                </a:lnTo>
                <a:lnTo>
                  <a:pt x="726" y="23719"/>
                </a:lnTo>
                <a:lnTo>
                  <a:pt x="447" y="24222"/>
                </a:lnTo>
                <a:lnTo>
                  <a:pt x="279" y="24780"/>
                </a:lnTo>
                <a:lnTo>
                  <a:pt x="112" y="25338"/>
                </a:lnTo>
                <a:lnTo>
                  <a:pt x="56" y="25952"/>
                </a:lnTo>
                <a:lnTo>
                  <a:pt x="0" y="26566"/>
                </a:lnTo>
                <a:lnTo>
                  <a:pt x="73782" y="26566"/>
                </a:lnTo>
                <a:lnTo>
                  <a:pt x="73949" y="25896"/>
                </a:lnTo>
                <a:lnTo>
                  <a:pt x="74005" y="25226"/>
                </a:lnTo>
                <a:lnTo>
                  <a:pt x="74117" y="24557"/>
                </a:lnTo>
                <a:lnTo>
                  <a:pt x="74117" y="23887"/>
                </a:lnTo>
                <a:lnTo>
                  <a:pt x="74061" y="22771"/>
                </a:lnTo>
                <a:lnTo>
                  <a:pt x="73893" y="21654"/>
                </a:lnTo>
                <a:lnTo>
                  <a:pt x="73614" y="20650"/>
                </a:lnTo>
                <a:lnTo>
                  <a:pt x="73279" y="19645"/>
                </a:lnTo>
                <a:lnTo>
                  <a:pt x="72777" y="18696"/>
                </a:lnTo>
                <a:lnTo>
                  <a:pt x="72275" y="17748"/>
                </a:lnTo>
                <a:lnTo>
                  <a:pt x="71605" y="16911"/>
                </a:lnTo>
                <a:lnTo>
                  <a:pt x="70935" y="16129"/>
                </a:lnTo>
                <a:lnTo>
                  <a:pt x="70154" y="15459"/>
                </a:lnTo>
                <a:lnTo>
                  <a:pt x="69317" y="14790"/>
                </a:lnTo>
                <a:lnTo>
                  <a:pt x="68368" y="14287"/>
                </a:lnTo>
                <a:lnTo>
                  <a:pt x="67419" y="13785"/>
                </a:lnTo>
                <a:lnTo>
                  <a:pt x="66415" y="13450"/>
                </a:lnTo>
                <a:lnTo>
                  <a:pt x="65410" y="13171"/>
                </a:lnTo>
                <a:lnTo>
                  <a:pt x="64294" y="13004"/>
                </a:lnTo>
                <a:lnTo>
                  <a:pt x="63178" y="12948"/>
                </a:lnTo>
                <a:lnTo>
                  <a:pt x="62006" y="13004"/>
                </a:lnTo>
                <a:lnTo>
                  <a:pt x="60889" y="13171"/>
                </a:lnTo>
                <a:lnTo>
                  <a:pt x="60443" y="11776"/>
                </a:lnTo>
                <a:lnTo>
                  <a:pt x="59941" y="10437"/>
                </a:lnTo>
                <a:lnTo>
                  <a:pt x="59327" y="9153"/>
                </a:lnTo>
                <a:lnTo>
                  <a:pt x="58601" y="7925"/>
                </a:lnTo>
                <a:lnTo>
                  <a:pt x="57764" y="6753"/>
                </a:lnTo>
                <a:lnTo>
                  <a:pt x="56871" y="5693"/>
                </a:lnTo>
                <a:lnTo>
                  <a:pt x="55866" y="4688"/>
                </a:lnTo>
                <a:lnTo>
                  <a:pt x="54806" y="3739"/>
                </a:lnTo>
                <a:lnTo>
                  <a:pt x="53634" y="2902"/>
                </a:lnTo>
                <a:lnTo>
                  <a:pt x="52406" y="2177"/>
                </a:lnTo>
                <a:lnTo>
                  <a:pt x="51123" y="1507"/>
                </a:lnTo>
                <a:lnTo>
                  <a:pt x="49783" y="1005"/>
                </a:lnTo>
                <a:lnTo>
                  <a:pt x="48388" y="558"/>
                </a:lnTo>
                <a:lnTo>
                  <a:pt x="46993" y="279"/>
                </a:lnTo>
                <a:lnTo>
                  <a:pt x="45486" y="56"/>
                </a:lnTo>
                <a:lnTo>
                  <a:pt x="43979" y="0"/>
                </a:lnTo>
                <a:close/>
              </a:path>
            </a:pathLst>
          </a:custGeom>
          <a:solidFill>
            <a:srgbClr val="DDA2EC">
              <a:alpha val="29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4"/>
          <p:cNvSpPr/>
          <p:nvPr/>
        </p:nvSpPr>
        <p:spPr>
          <a:xfrm>
            <a:off x="8150684" y="3274426"/>
            <a:ext cx="1054299" cy="415849"/>
          </a:xfrm>
          <a:custGeom>
            <a:rect b="b" l="l" r="r" t="t"/>
            <a:pathLst>
              <a:path extrusionOk="0" h="22102" w="56035">
                <a:moveTo>
                  <a:pt x="25897" y="0"/>
                </a:moveTo>
                <a:lnTo>
                  <a:pt x="24502" y="56"/>
                </a:lnTo>
                <a:lnTo>
                  <a:pt x="23162" y="224"/>
                </a:lnTo>
                <a:lnTo>
                  <a:pt x="21879" y="503"/>
                </a:lnTo>
                <a:lnTo>
                  <a:pt x="20595" y="893"/>
                </a:lnTo>
                <a:lnTo>
                  <a:pt x="19367" y="1396"/>
                </a:lnTo>
                <a:lnTo>
                  <a:pt x="18195" y="1954"/>
                </a:lnTo>
                <a:lnTo>
                  <a:pt x="17135" y="2679"/>
                </a:lnTo>
                <a:lnTo>
                  <a:pt x="16074" y="3405"/>
                </a:lnTo>
                <a:lnTo>
                  <a:pt x="15070" y="4242"/>
                </a:lnTo>
                <a:lnTo>
                  <a:pt x="14177" y="5191"/>
                </a:lnTo>
                <a:lnTo>
                  <a:pt x="13340" y="6140"/>
                </a:lnTo>
                <a:lnTo>
                  <a:pt x="12614" y="7200"/>
                </a:lnTo>
                <a:lnTo>
                  <a:pt x="11944" y="8316"/>
                </a:lnTo>
                <a:lnTo>
                  <a:pt x="11386" y="9488"/>
                </a:lnTo>
                <a:lnTo>
                  <a:pt x="10884" y="10716"/>
                </a:lnTo>
                <a:lnTo>
                  <a:pt x="10493" y="12000"/>
                </a:lnTo>
                <a:lnTo>
                  <a:pt x="9935" y="11832"/>
                </a:lnTo>
                <a:lnTo>
                  <a:pt x="9321" y="11721"/>
                </a:lnTo>
                <a:lnTo>
                  <a:pt x="8707" y="11609"/>
                </a:lnTo>
                <a:lnTo>
                  <a:pt x="8038" y="11609"/>
                </a:lnTo>
                <a:lnTo>
                  <a:pt x="7200" y="11665"/>
                </a:lnTo>
                <a:lnTo>
                  <a:pt x="6419" y="11776"/>
                </a:lnTo>
                <a:lnTo>
                  <a:pt x="5638" y="11944"/>
                </a:lnTo>
                <a:lnTo>
                  <a:pt x="4912" y="12223"/>
                </a:lnTo>
                <a:lnTo>
                  <a:pt x="4187" y="12558"/>
                </a:lnTo>
                <a:lnTo>
                  <a:pt x="3517" y="13004"/>
                </a:lnTo>
                <a:lnTo>
                  <a:pt x="2903" y="13451"/>
                </a:lnTo>
                <a:lnTo>
                  <a:pt x="2345" y="13953"/>
                </a:lnTo>
                <a:lnTo>
                  <a:pt x="1843" y="14511"/>
                </a:lnTo>
                <a:lnTo>
                  <a:pt x="1396" y="15125"/>
                </a:lnTo>
                <a:lnTo>
                  <a:pt x="950" y="15795"/>
                </a:lnTo>
                <a:lnTo>
                  <a:pt x="615" y="16520"/>
                </a:lnTo>
                <a:lnTo>
                  <a:pt x="336" y="17246"/>
                </a:lnTo>
                <a:lnTo>
                  <a:pt x="168" y="18027"/>
                </a:lnTo>
                <a:lnTo>
                  <a:pt x="57" y="18809"/>
                </a:lnTo>
                <a:lnTo>
                  <a:pt x="1" y="19646"/>
                </a:lnTo>
                <a:lnTo>
                  <a:pt x="1" y="20260"/>
                </a:lnTo>
                <a:lnTo>
                  <a:pt x="112" y="20929"/>
                </a:lnTo>
                <a:lnTo>
                  <a:pt x="224" y="21487"/>
                </a:lnTo>
                <a:lnTo>
                  <a:pt x="391" y="22101"/>
                </a:lnTo>
                <a:lnTo>
                  <a:pt x="56035" y="22101"/>
                </a:lnTo>
                <a:lnTo>
                  <a:pt x="56035" y="21878"/>
                </a:lnTo>
                <a:lnTo>
                  <a:pt x="56035" y="21432"/>
                </a:lnTo>
                <a:lnTo>
                  <a:pt x="55923" y="21041"/>
                </a:lnTo>
                <a:lnTo>
                  <a:pt x="55867" y="20594"/>
                </a:lnTo>
                <a:lnTo>
                  <a:pt x="55700" y="20204"/>
                </a:lnTo>
                <a:lnTo>
                  <a:pt x="55532" y="19869"/>
                </a:lnTo>
                <a:lnTo>
                  <a:pt x="55309" y="19534"/>
                </a:lnTo>
                <a:lnTo>
                  <a:pt x="55086" y="19199"/>
                </a:lnTo>
                <a:lnTo>
                  <a:pt x="54807" y="18864"/>
                </a:lnTo>
                <a:lnTo>
                  <a:pt x="54472" y="18585"/>
                </a:lnTo>
                <a:lnTo>
                  <a:pt x="54137" y="18362"/>
                </a:lnTo>
                <a:lnTo>
                  <a:pt x="53802" y="18139"/>
                </a:lnTo>
                <a:lnTo>
                  <a:pt x="53467" y="17971"/>
                </a:lnTo>
                <a:lnTo>
                  <a:pt x="53077" y="17804"/>
                </a:lnTo>
                <a:lnTo>
                  <a:pt x="52630" y="17748"/>
                </a:lnTo>
                <a:lnTo>
                  <a:pt x="52239" y="17636"/>
                </a:lnTo>
                <a:lnTo>
                  <a:pt x="51793" y="17636"/>
                </a:lnTo>
                <a:lnTo>
                  <a:pt x="51123" y="17692"/>
                </a:lnTo>
                <a:lnTo>
                  <a:pt x="50509" y="17804"/>
                </a:lnTo>
                <a:lnTo>
                  <a:pt x="49951" y="18027"/>
                </a:lnTo>
                <a:lnTo>
                  <a:pt x="49449" y="18362"/>
                </a:lnTo>
                <a:lnTo>
                  <a:pt x="49170" y="17804"/>
                </a:lnTo>
                <a:lnTo>
                  <a:pt x="48835" y="17302"/>
                </a:lnTo>
                <a:lnTo>
                  <a:pt x="48500" y="16799"/>
                </a:lnTo>
                <a:lnTo>
                  <a:pt x="48110" y="16353"/>
                </a:lnTo>
                <a:lnTo>
                  <a:pt x="47719" y="15906"/>
                </a:lnTo>
                <a:lnTo>
                  <a:pt x="47272" y="15516"/>
                </a:lnTo>
                <a:lnTo>
                  <a:pt x="46826" y="15125"/>
                </a:lnTo>
                <a:lnTo>
                  <a:pt x="46324" y="14790"/>
                </a:lnTo>
                <a:lnTo>
                  <a:pt x="45821" y="14455"/>
                </a:lnTo>
                <a:lnTo>
                  <a:pt x="45263" y="14176"/>
                </a:lnTo>
                <a:lnTo>
                  <a:pt x="44705" y="13953"/>
                </a:lnTo>
                <a:lnTo>
                  <a:pt x="44091" y="13786"/>
                </a:lnTo>
                <a:lnTo>
                  <a:pt x="43533" y="13618"/>
                </a:lnTo>
                <a:lnTo>
                  <a:pt x="42919" y="13507"/>
                </a:lnTo>
                <a:lnTo>
                  <a:pt x="42249" y="13395"/>
                </a:lnTo>
                <a:lnTo>
                  <a:pt x="41580" y="13395"/>
                </a:lnTo>
                <a:lnTo>
                  <a:pt x="41301" y="12000"/>
                </a:lnTo>
                <a:lnTo>
                  <a:pt x="40854" y="10660"/>
                </a:lnTo>
                <a:lnTo>
                  <a:pt x="40352" y="9321"/>
                </a:lnTo>
                <a:lnTo>
                  <a:pt x="39738" y="8093"/>
                </a:lnTo>
                <a:lnTo>
                  <a:pt x="39012" y="6921"/>
                </a:lnTo>
                <a:lnTo>
                  <a:pt x="38175" y="5805"/>
                </a:lnTo>
                <a:lnTo>
                  <a:pt x="37282" y="4800"/>
                </a:lnTo>
                <a:lnTo>
                  <a:pt x="36278" y="3851"/>
                </a:lnTo>
                <a:lnTo>
                  <a:pt x="35161" y="3014"/>
                </a:lnTo>
                <a:lnTo>
                  <a:pt x="34045" y="2233"/>
                </a:lnTo>
                <a:lnTo>
                  <a:pt x="32817" y="1563"/>
                </a:lnTo>
                <a:lnTo>
                  <a:pt x="31534" y="1005"/>
                </a:lnTo>
                <a:lnTo>
                  <a:pt x="30194" y="614"/>
                </a:lnTo>
                <a:lnTo>
                  <a:pt x="28799" y="279"/>
                </a:lnTo>
                <a:lnTo>
                  <a:pt x="27348" y="56"/>
                </a:lnTo>
                <a:lnTo>
                  <a:pt x="26622" y="0"/>
                </a:lnTo>
                <a:close/>
              </a:path>
            </a:pathLst>
          </a:custGeom>
          <a:solidFill>
            <a:srgbClr val="DDA2EC">
              <a:alpha val="29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4"/>
          <p:cNvSpPr/>
          <p:nvPr/>
        </p:nvSpPr>
        <p:spPr>
          <a:xfrm>
            <a:off x="7224776" y="2535851"/>
            <a:ext cx="1306909" cy="509966"/>
          </a:xfrm>
          <a:custGeom>
            <a:rect b="b" l="l" r="r" t="t"/>
            <a:pathLst>
              <a:path extrusionOk="0" h="12503" w="32036">
                <a:moveTo>
                  <a:pt x="16297" y="1"/>
                </a:moveTo>
                <a:lnTo>
                  <a:pt x="15460" y="56"/>
                </a:lnTo>
                <a:lnTo>
                  <a:pt x="14679" y="168"/>
                </a:lnTo>
                <a:lnTo>
                  <a:pt x="13897" y="336"/>
                </a:lnTo>
                <a:lnTo>
                  <a:pt x="13172" y="615"/>
                </a:lnTo>
                <a:lnTo>
                  <a:pt x="12446" y="894"/>
                </a:lnTo>
                <a:lnTo>
                  <a:pt x="11777" y="1284"/>
                </a:lnTo>
                <a:lnTo>
                  <a:pt x="11163" y="1731"/>
                </a:lnTo>
                <a:lnTo>
                  <a:pt x="10549" y="2233"/>
                </a:lnTo>
                <a:lnTo>
                  <a:pt x="9991" y="2735"/>
                </a:lnTo>
                <a:lnTo>
                  <a:pt x="9488" y="3349"/>
                </a:lnTo>
                <a:lnTo>
                  <a:pt x="9042" y="3963"/>
                </a:lnTo>
                <a:lnTo>
                  <a:pt x="8651" y="4633"/>
                </a:lnTo>
                <a:lnTo>
                  <a:pt x="8372" y="5358"/>
                </a:lnTo>
                <a:lnTo>
                  <a:pt x="8093" y="6084"/>
                </a:lnTo>
                <a:lnTo>
                  <a:pt x="7870" y="6865"/>
                </a:lnTo>
                <a:lnTo>
                  <a:pt x="7758" y="7647"/>
                </a:lnTo>
                <a:lnTo>
                  <a:pt x="7144" y="7368"/>
                </a:lnTo>
                <a:lnTo>
                  <a:pt x="6530" y="7089"/>
                </a:lnTo>
                <a:lnTo>
                  <a:pt x="5861" y="6977"/>
                </a:lnTo>
                <a:lnTo>
                  <a:pt x="5135" y="6921"/>
                </a:lnTo>
                <a:lnTo>
                  <a:pt x="4577" y="6921"/>
                </a:lnTo>
                <a:lnTo>
                  <a:pt x="4075" y="7033"/>
                </a:lnTo>
                <a:lnTo>
                  <a:pt x="3572" y="7144"/>
                </a:lnTo>
                <a:lnTo>
                  <a:pt x="3126" y="7312"/>
                </a:lnTo>
                <a:lnTo>
                  <a:pt x="2679" y="7535"/>
                </a:lnTo>
                <a:lnTo>
                  <a:pt x="2233" y="7814"/>
                </a:lnTo>
                <a:lnTo>
                  <a:pt x="1842" y="8093"/>
                </a:lnTo>
                <a:lnTo>
                  <a:pt x="1507" y="8428"/>
                </a:lnTo>
                <a:lnTo>
                  <a:pt x="1173" y="8763"/>
                </a:lnTo>
                <a:lnTo>
                  <a:pt x="894" y="9154"/>
                </a:lnTo>
                <a:lnTo>
                  <a:pt x="615" y="9600"/>
                </a:lnTo>
                <a:lnTo>
                  <a:pt x="391" y="10047"/>
                </a:lnTo>
                <a:lnTo>
                  <a:pt x="224" y="10493"/>
                </a:lnTo>
                <a:lnTo>
                  <a:pt x="112" y="10995"/>
                </a:lnTo>
                <a:lnTo>
                  <a:pt x="1" y="11498"/>
                </a:lnTo>
                <a:lnTo>
                  <a:pt x="1" y="12056"/>
                </a:lnTo>
                <a:lnTo>
                  <a:pt x="1" y="12502"/>
                </a:lnTo>
                <a:lnTo>
                  <a:pt x="31868" y="12502"/>
                </a:lnTo>
                <a:lnTo>
                  <a:pt x="32036" y="11832"/>
                </a:lnTo>
                <a:lnTo>
                  <a:pt x="32036" y="11107"/>
                </a:lnTo>
                <a:lnTo>
                  <a:pt x="32036" y="10493"/>
                </a:lnTo>
                <a:lnTo>
                  <a:pt x="31924" y="9879"/>
                </a:lnTo>
                <a:lnTo>
                  <a:pt x="31757" y="9321"/>
                </a:lnTo>
                <a:lnTo>
                  <a:pt x="31589" y="8763"/>
                </a:lnTo>
                <a:lnTo>
                  <a:pt x="31310" y="8205"/>
                </a:lnTo>
                <a:lnTo>
                  <a:pt x="31031" y="7702"/>
                </a:lnTo>
                <a:lnTo>
                  <a:pt x="30696" y="7256"/>
                </a:lnTo>
                <a:lnTo>
                  <a:pt x="30306" y="6810"/>
                </a:lnTo>
                <a:lnTo>
                  <a:pt x="29859" y="6419"/>
                </a:lnTo>
                <a:lnTo>
                  <a:pt x="29357" y="6084"/>
                </a:lnTo>
                <a:lnTo>
                  <a:pt x="28910" y="5805"/>
                </a:lnTo>
                <a:lnTo>
                  <a:pt x="28352" y="5526"/>
                </a:lnTo>
                <a:lnTo>
                  <a:pt x="27794" y="5303"/>
                </a:lnTo>
                <a:lnTo>
                  <a:pt x="27236" y="5191"/>
                </a:lnTo>
                <a:lnTo>
                  <a:pt x="26622" y="5079"/>
                </a:lnTo>
                <a:lnTo>
                  <a:pt x="25562" y="5079"/>
                </a:lnTo>
                <a:lnTo>
                  <a:pt x="25115" y="5135"/>
                </a:lnTo>
                <a:lnTo>
                  <a:pt x="24222" y="5303"/>
                </a:lnTo>
                <a:lnTo>
                  <a:pt x="23943" y="4745"/>
                </a:lnTo>
                <a:lnTo>
                  <a:pt x="23664" y="4186"/>
                </a:lnTo>
                <a:lnTo>
                  <a:pt x="23329" y="3684"/>
                </a:lnTo>
                <a:lnTo>
                  <a:pt x="22939" y="3182"/>
                </a:lnTo>
                <a:lnTo>
                  <a:pt x="22548" y="2680"/>
                </a:lnTo>
                <a:lnTo>
                  <a:pt x="22102" y="2289"/>
                </a:lnTo>
                <a:lnTo>
                  <a:pt x="21599" y="1842"/>
                </a:lnTo>
                <a:lnTo>
                  <a:pt x="21097" y="1508"/>
                </a:lnTo>
                <a:lnTo>
                  <a:pt x="20595" y="1173"/>
                </a:lnTo>
                <a:lnTo>
                  <a:pt x="20037" y="838"/>
                </a:lnTo>
                <a:lnTo>
                  <a:pt x="19478" y="615"/>
                </a:lnTo>
                <a:lnTo>
                  <a:pt x="18865" y="391"/>
                </a:lnTo>
                <a:lnTo>
                  <a:pt x="18251" y="224"/>
                </a:lnTo>
                <a:lnTo>
                  <a:pt x="17637" y="112"/>
                </a:lnTo>
                <a:lnTo>
                  <a:pt x="16967" y="1"/>
                </a:lnTo>
                <a:close/>
              </a:path>
            </a:pathLst>
          </a:custGeom>
          <a:solidFill>
            <a:srgbClr val="DDA2EC">
              <a:alpha val="29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4"/>
          <p:cNvSpPr/>
          <p:nvPr/>
        </p:nvSpPr>
        <p:spPr>
          <a:xfrm flipH="1">
            <a:off x="-92652" y="2914056"/>
            <a:ext cx="1054299" cy="415849"/>
          </a:xfrm>
          <a:custGeom>
            <a:rect b="b" l="l" r="r" t="t"/>
            <a:pathLst>
              <a:path extrusionOk="0" h="22102" w="56035">
                <a:moveTo>
                  <a:pt x="25897" y="0"/>
                </a:moveTo>
                <a:lnTo>
                  <a:pt x="24502" y="56"/>
                </a:lnTo>
                <a:lnTo>
                  <a:pt x="23162" y="224"/>
                </a:lnTo>
                <a:lnTo>
                  <a:pt x="21879" y="503"/>
                </a:lnTo>
                <a:lnTo>
                  <a:pt x="20595" y="893"/>
                </a:lnTo>
                <a:lnTo>
                  <a:pt x="19367" y="1396"/>
                </a:lnTo>
                <a:lnTo>
                  <a:pt x="18195" y="1954"/>
                </a:lnTo>
                <a:lnTo>
                  <a:pt x="17135" y="2679"/>
                </a:lnTo>
                <a:lnTo>
                  <a:pt x="16074" y="3405"/>
                </a:lnTo>
                <a:lnTo>
                  <a:pt x="15070" y="4242"/>
                </a:lnTo>
                <a:lnTo>
                  <a:pt x="14177" y="5191"/>
                </a:lnTo>
                <a:lnTo>
                  <a:pt x="13340" y="6140"/>
                </a:lnTo>
                <a:lnTo>
                  <a:pt x="12614" y="7200"/>
                </a:lnTo>
                <a:lnTo>
                  <a:pt x="11944" y="8316"/>
                </a:lnTo>
                <a:lnTo>
                  <a:pt x="11386" y="9488"/>
                </a:lnTo>
                <a:lnTo>
                  <a:pt x="10884" y="10716"/>
                </a:lnTo>
                <a:lnTo>
                  <a:pt x="10493" y="12000"/>
                </a:lnTo>
                <a:lnTo>
                  <a:pt x="9935" y="11832"/>
                </a:lnTo>
                <a:lnTo>
                  <a:pt x="9321" y="11721"/>
                </a:lnTo>
                <a:lnTo>
                  <a:pt x="8707" y="11609"/>
                </a:lnTo>
                <a:lnTo>
                  <a:pt x="8038" y="11609"/>
                </a:lnTo>
                <a:lnTo>
                  <a:pt x="7200" y="11665"/>
                </a:lnTo>
                <a:lnTo>
                  <a:pt x="6419" y="11776"/>
                </a:lnTo>
                <a:lnTo>
                  <a:pt x="5638" y="11944"/>
                </a:lnTo>
                <a:lnTo>
                  <a:pt x="4912" y="12223"/>
                </a:lnTo>
                <a:lnTo>
                  <a:pt x="4187" y="12558"/>
                </a:lnTo>
                <a:lnTo>
                  <a:pt x="3517" y="13004"/>
                </a:lnTo>
                <a:lnTo>
                  <a:pt x="2903" y="13451"/>
                </a:lnTo>
                <a:lnTo>
                  <a:pt x="2345" y="13953"/>
                </a:lnTo>
                <a:lnTo>
                  <a:pt x="1843" y="14511"/>
                </a:lnTo>
                <a:lnTo>
                  <a:pt x="1396" y="15125"/>
                </a:lnTo>
                <a:lnTo>
                  <a:pt x="950" y="15795"/>
                </a:lnTo>
                <a:lnTo>
                  <a:pt x="615" y="16520"/>
                </a:lnTo>
                <a:lnTo>
                  <a:pt x="336" y="17246"/>
                </a:lnTo>
                <a:lnTo>
                  <a:pt x="168" y="18027"/>
                </a:lnTo>
                <a:lnTo>
                  <a:pt x="57" y="18809"/>
                </a:lnTo>
                <a:lnTo>
                  <a:pt x="1" y="19646"/>
                </a:lnTo>
                <a:lnTo>
                  <a:pt x="1" y="20260"/>
                </a:lnTo>
                <a:lnTo>
                  <a:pt x="112" y="20929"/>
                </a:lnTo>
                <a:lnTo>
                  <a:pt x="224" y="21487"/>
                </a:lnTo>
                <a:lnTo>
                  <a:pt x="391" y="22101"/>
                </a:lnTo>
                <a:lnTo>
                  <a:pt x="56035" y="22101"/>
                </a:lnTo>
                <a:lnTo>
                  <a:pt x="56035" y="21878"/>
                </a:lnTo>
                <a:lnTo>
                  <a:pt x="56035" y="21432"/>
                </a:lnTo>
                <a:lnTo>
                  <a:pt x="55923" y="21041"/>
                </a:lnTo>
                <a:lnTo>
                  <a:pt x="55867" y="20594"/>
                </a:lnTo>
                <a:lnTo>
                  <a:pt x="55700" y="20204"/>
                </a:lnTo>
                <a:lnTo>
                  <a:pt x="55532" y="19869"/>
                </a:lnTo>
                <a:lnTo>
                  <a:pt x="55309" y="19534"/>
                </a:lnTo>
                <a:lnTo>
                  <a:pt x="55086" y="19199"/>
                </a:lnTo>
                <a:lnTo>
                  <a:pt x="54807" y="18864"/>
                </a:lnTo>
                <a:lnTo>
                  <a:pt x="54472" y="18585"/>
                </a:lnTo>
                <a:lnTo>
                  <a:pt x="54137" y="18362"/>
                </a:lnTo>
                <a:lnTo>
                  <a:pt x="53802" y="18139"/>
                </a:lnTo>
                <a:lnTo>
                  <a:pt x="53467" y="17971"/>
                </a:lnTo>
                <a:lnTo>
                  <a:pt x="53077" y="17804"/>
                </a:lnTo>
                <a:lnTo>
                  <a:pt x="52630" y="17748"/>
                </a:lnTo>
                <a:lnTo>
                  <a:pt x="52239" y="17636"/>
                </a:lnTo>
                <a:lnTo>
                  <a:pt x="51793" y="17636"/>
                </a:lnTo>
                <a:lnTo>
                  <a:pt x="51123" y="17692"/>
                </a:lnTo>
                <a:lnTo>
                  <a:pt x="50509" y="17804"/>
                </a:lnTo>
                <a:lnTo>
                  <a:pt x="49951" y="18027"/>
                </a:lnTo>
                <a:lnTo>
                  <a:pt x="49449" y="18362"/>
                </a:lnTo>
                <a:lnTo>
                  <a:pt x="49170" y="17804"/>
                </a:lnTo>
                <a:lnTo>
                  <a:pt x="48835" y="17302"/>
                </a:lnTo>
                <a:lnTo>
                  <a:pt x="48500" y="16799"/>
                </a:lnTo>
                <a:lnTo>
                  <a:pt x="48110" y="16353"/>
                </a:lnTo>
                <a:lnTo>
                  <a:pt x="47719" y="15906"/>
                </a:lnTo>
                <a:lnTo>
                  <a:pt x="47272" y="15516"/>
                </a:lnTo>
                <a:lnTo>
                  <a:pt x="46826" y="15125"/>
                </a:lnTo>
                <a:lnTo>
                  <a:pt x="46324" y="14790"/>
                </a:lnTo>
                <a:lnTo>
                  <a:pt x="45821" y="14455"/>
                </a:lnTo>
                <a:lnTo>
                  <a:pt x="45263" y="14176"/>
                </a:lnTo>
                <a:lnTo>
                  <a:pt x="44705" y="13953"/>
                </a:lnTo>
                <a:lnTo>
                  <a:pt x="44091" y="13786"/>
                </a:lnTo>
                <a:lnTo>
                  <a:pt x="43533" y="13618"/>
                </a:lnTo>
                <a:lnTo>
                  <a:pt x="42919" y="13507"/>
                </a:lnTo>
                <a:lnTo>
                  <a:pt x="42249" y="13395"/>
                </a:lnTo>
                <a:lnTo>
                  <a:pt x="41580" y="13395"/>
                </a:lnTo>
                <a:lnTo>
                  <a:pt x="41301" y="12000"/>
                </a:lnTo>
                <a:lnTo>
                  <a:pt x="40854" y="10660"/>
                </a:lnTo>
                <a:lnTo>
                  <a:pt x="40352" y="9321"/>
                </a:lnTo>
                <a:lnTo>
                  <a:pt x="39738" y="8093"/>
                </a:lnTo>
                <a:lnTo>
                  <a:pt x="39012" y="6921"/>
                </a:lnTo>
                <a:lnTo>
                  <a:pt x="38175" y="5805"/>
                </a:lnTo>
                <a:lnTo>
                  <a:pt x="37282" y="4800"/>
                </a:lnTo>
                <a:lnTo>
                  <a:pt x="36278" y="3851"/>
                </a:lnTo>
                <a:lnTo>
                  <a:pt x="35161" y="3014"/>
                </a:lnTo>
                <a:lnTo>
                  <a:pt x="34045" y="2233"/>
                </a:lnTo>
                <a:lnTo>
                  <a:pt x="32817" y="1563"/>
                </a:lnTo>
                <a:lnTo>
                  <a:pt x="31534" y="1005"/>
                </a:lnTo>
                <a:lnTo>
                  <a:pt x="30194" y="614"/>
                </a:lnTo>
                <a:lnTo>
                  <a:pt x="28799" y="279"/>
                </a:lnTo>
                <a:lnTo>
                  <a:pt x="27348" y="56"/>
                </a:lnTo>
                <a:lnTo>
                  <a:pt x="26622" y="0"/>
                </a:lnTo>
                <a:close/>
              </a:path>
            </a:pathLst>
          </a:custGeom>
          <a:solidFill>
            <a:srgbClr val="DDA2EC">
              <a:alpha val="29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1 column" type="tx">
  <p:cSld name="TITLE_AND_BODY">
    <p:spTree>
      <p:nvGrpSpPr>
        <p:cNvPr id="90" name="Shape 90"/>
        <p:cNvGrpSpPr/>
        <p:nvPr/>
      </p:nvGrpSpPr>
      <p:grpSpPr>
        <a:xfrm>
          <a:off x="0" y="0"/>
          <a:ext cx="0" cy="0"/>
          <a:chOff x="0" y="0"/>
          <a:chExt cx="0" cy="0"/>
        </a:xfrm>
      </p:grpSpPr>
      <p:sp>
        <p:nvSpPr>
          <p:cNvPr id="91" name="Google Shape;91;p5"/>
          <p:cNvSpPr/>
          <p:nvPr/>
        </p:nvSpPr>
        <p:spPr>
          <a:xfrm>
            <a:off x="0" y="3953694"/>
            <a:ext cx="9144000" cy="1178720"/>
          </a:xfrm>
          <a:custGeom>
            <a:rect b="b" l="l" r="r" t="t"/>
            <a:pathLst>
              <a:path extrusionOk="0" h="36835" w="285750">
                <a:moveTo>
                  <a:pt x="280169" y="0"/>
                </a:moveTo>
                <a:lnTo>
                  <a:pt x="272802" y="4465"/>
                </a:lnTo>
                <a:lnTo>
                  <a:pt x="272802" y="23441"/>
                </a:lnTo>
                <a:lnTo>
                  <a:pt x="264988" y="23441"/>
                </a:lnTo>
                <a:lnTo>
                  <a:pt x="264988" y="12948"/>
                </a:lnTo>
                <a:lnTo>
                  <a:pt x="260524" y="12948"/>
                </a:lnTo>
                <a:lnTo>
                  <a:pt x="260524" y="6028"/>
                </a:lnTo>
                <a:lnTo>
                  <a:pt x="253157" y="6028"/>
                </a:lnTo>
                <a:lnTo>
                  <a:pt x="253157" y="19869"/>
                </a:lnTo>
                <a:lnTo>
                  <a:pt x="232395" y="15404"/>
                </a:lnTo>
                <a:lnTo>
                  <a:pt x="232395" y="7144"/>
                </a:lnTo>
                <a:lnTo>
                  <a:pt x="225698" y="7144"/>
                </a:lnTo>
                <a:lnTo>
                  <a:pt x="225698" y="19422"/>
                </a:lnTo>
                <a:lnTo>
                  <a:pt x="216098" y="19422"/>
                </a:lnTo>
                <a:lnTo>
                  <a:pt x="216098" y="9153"/>
                </a:lnTo>
                <a:lnTo>
                  <a:pt x="214313" y="9153"/>
                </a:lnTo>
                <a:lnTo>
                  <a:pt x="214313" y="8483"/>
                </a:lnTo>
                <a:lnTo>
                  <a:pt x="210071" y="8483"/>
                </a:lnTo>
                <a:lnTo>
                  <a:pt x="210071" y="9153"/>
                </a:lnTo>
                <a:lnTo>
                  <a:pt x="208731" y="9153"/>
                </a:lnTo>
                <a:lnTo>
                  <a:pt x="208731" y="18083"/>
                </a:lnTo>
                <a:lnTo>
                  <a:pt x="200695" y="18083"/>
                </a:lnTo>
                <a:lnTo>
                  <a:pt x="200695" y="6028"/>
                </a:lnTo>
                <a:lnTo>
                  <a:pt x="198462" y="6028"/>
                </a:lnTo>
                <a:lnTo>
                  <a:pt x="198351" y="5693"/>
                </a:lnTo>
                <a:lnTo>
                  <a:pt x="198239" y="5414"/>
                </a:lnTo>
                <a:lnTo>
                  <a:pt x="198072" y="5135"/>
                </a:lnTo>
                <a:lnTo>
                  <a:pt x="197848" y="4911"/>
                </a:lnTo>
                <a:lnTo>
                  <a:pt x="197625" y="4744"/>
                </a:lnTo>
                <a:lnTo>
                  <a:pt x="197346" y="4577"/>
                </a:lnTo>
                <a:lnTo>
                  <a:pt x="197011" y="4521"/>
                </a:lnTo>
                <a:lnTo>
                  <a:pt x="196676" y="4465"/>
                </a:lnTo>
                <a:lnTo>
                  <a:pt x="196342" y="4521"/>
                </a:lnTo>
                <a:lnTo>
                  <a:pt x="196007" y="4577"/>
                </a:lnTo>
                <a:lnTo>
                  <a:pt x="195728" y="4744"/>
                </a:lnTo>
                <a:lnTo>
                  <a:pt x="195504" y="4911"/>
                </a:lnTo>
                <a:lnTo>
                  <a:pt x="195281" y="5135"/>
                </a:lnTo>
                <a:lnTo>
                  <a:pt x="195114" y="5414"/>
                </a:lnTo>
                <a:lnTo>
                  <a:pt x="195002" y="5693"/>
                </a:lnTo>
                <a:lnTo>
                  <a:pt x="194890" y="6028"/>
                </a:lnTo>
                <a:lnTo>
                  <a:pt x="192881" y="6028"/>
                </a:lnTo>
                <a:lnTo>
                  <a:pt x="192881" y="14734"/>
                </a:lnTo>
                <a:lnTo>
                  <a:pt x="182166" y="14734"/>
                </a:lnTo>
                <a:lnTo>
                  <a:pt x="182166" y="19869"/>
                </a:lnTo>
                <a:lnTo>
                  <a:pt x="172789" y="19869"/>
                </a:lnTo>
                <a:lnTo>
                  <a:pt x="172789" y="14734"/>
                </a:lnTo>
                <a:lnTo>
                  <a:pt x="167432" y="12502"/>
                </a:lnTo>
                <a:lnTo>
                  <a:pt x="167432" y="16967"/>
                </a:lnTo>
                <a:lnTo>
                  <a:pt x="160511" y="16967"/>
                </a:lnTo>
                <a:lnTo>
                  <a:pt x="160511" y="8037"/>
                </a:lnTo>
                <a:lnTo>
                  <a:pt x="154260" y="8037"/>
                </a:lnTo>
                <a:lnTo>
                  <a:pt x="154260" y="6697"/>
                </a:lnTo>
                <a:lnTo>
                  <a:pt x="152251" y="6697"/>
                </a:lnTo>
                <a:lnTo>
                  <a:pt x="152251" y="8037"/>
                </a:lnTo>
                <a:lnTo>
                  <a:pt x="150912" y="8037"/>
                </a:lnTo>
                <a:lnTo>
                  <a:pt x="150912" y="21655"/>
                </a:lnTo>
                <a:lnTo>
                  <a:pt x="138410" y="21655"/>
                </a:lnTo>
                <a:lnTo>
                  <a:pt x="138410" y="8037"/>
                </a:lnTo>
                <a:lnTo>
                  <a:pt x="130597" y="8037"/>
                </a:lnTo>
                <a:lnTo>
                  <a:pt x="130597" y="18976"/>
                </a:lnTo>
                <a:lnTo>
                  <a:pt x="127695" y="18976"/>
                </a:lnTo>
                <a:lnTo>
                  <a:pt x="127695" y="11162"/>
                </a:lnTo>
                <a:lnTo>
                  <a:pt x="121890" y="11162"/>
                </a:lnTo>
                <a:lnTo>
                  <a:pt x="121890" y="18976"/>
                </a:lnTo>
                <a:lnTo>
                  <a:pt x="120774" y="18976"/>
                </a:lnTo>
                <a:lnTo>
                  <a:pt x="120774" y="20538"/>
                </a:lnTo>
                <a:lnTo>
                  <a:pt x="109165" y="20538"/>
                </a:lnTo>
                <a:lnTo>
                  <a:pt x="109165" y="12948"/>
                </a:lnTo>
                <a:lnTo>
                  <a:pt x="99343" y="12948"/>
                </a:lnTo>
                <a:lnTo>
                  <a:pt x="99343" y="11162"/>
                </a:lnTo>
                <a:lnTo>
                  <a:pt x="93762" y="11162"/>
                </a:lnTo>
                <a:lnTo>
                  <a:pt x="93762" y="22994"/>
                </a:lnTo>
                <a:lnTo>
                  <a:pt x="86841" y="22994"/>
                </a:lnTo>
                <a:lnTo>
                  <a:pt x="86841" y="14734"/>
                </a:lnTo>
                <a:lnTo>
                  <a:pt x="84386" y="14734"/>
                </a:lnTo>
                <a:lnTo>
                  <a:pt x="84386" y="12948"/>
                </a:lnTo>
                <a:lnTo>
                  <a:pt x="80144" y="12948"/>
                </a:lnTo>
                <a:lnTo>
                  <a:pt x="80144" y="14734"/>
                </a:lnTo>
                <a:lnTo>
                  <a:pt x="77465" y="14734"/>
                </a:lnTo>
                <a:lnTo>
                  <a:pt x="77465" y="21655"/>
                </a:lnTo>
                <a:lnTo>
                  <a:pt x="56927" y="21655"/>
                </a:lnTo>
                <a:lnTo>
                  <a:pt x="56927" y="16297"/>
                </a:lnTo>
                <a:lnTo>
                  <a:pt x="51346" y="16297"/>
                </a:lnTo>
                <a:lnTo>
                  <a:pt x="51346" y="8037"/>
                </a:lnTo>
                <a:lnTo>
                  <a:pt x="45318" y="10269"/>
                </a:lnTo>
                <a:lnTo>
                  <a:pt x="45318" y="27682"/>
                </a:lnTo>
                <a:lnTo>
                  <a:pt x="33710" y="27682"/>
                </a:lnTo>
                <a:lnTo>
                  <a:pt x="33710" y="11162"/>
                </a:lnTo>
                <a:lnTo>
                  <a:pt x="25673" y="11162"/>
                </a:lnTo>
                <a:lnTo>
                  <a:pt x="25673" y="21878"/>
                </a:lnTo>
                <a:lnTo>
                  <a:pt x="8037" y="21878"/>
                </a:lnTo>
                <a:lnTo>
                  <a:pt x="8037" y="16967"/>
                </a:lnTo>
                <a:lnTo>
                  <a:pt x="0" y="16967"/>
                </a:lnTo>
                <a:lnTo>
                  <a:pt x="0" y="36835"/>
                </a:lnTo>
                <a:lnTo>
                  <a:pt x="285750" y="36835"/>
                </a:lnTo>
                <a:lnTo>
                  <a:pt x="285750" y="16743"/>
                </a:lnTo>
                <a:lnTo>
                  <a:pt x="280169" y="16743"/>
                </a:lnTo>
                <a:lnTo>
                  <a:pt x="280169" y="0"/>
                </a:lnTo>
                <a:close/>
              </a:path>
            </a:pathLst>
          </a:custGeom>
          <a:solidFill>
            <a:srgbClr val="1C4587">
              <a:alpha val="23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5"/>
          <p:cNvSpPr/>
          <p:nvPr/>
        </p:nvSpPr>
        <p:spPr>
          <a:xfrm>
            <a:off x="35712" y="4025118"/>
            <a:ext cx="9072576" cy="1107296"/>
          </a:xfrm>
          <a:custGeom>
            <a:rect b="b" l="l" r="r" t="t"/>
            <a:pathLst>
              <a:path extrusionOk="0" h="34603" w="283518">
                <a:moveTo>
                  <a:pt x="110059" y="1"/>
                </a:moveTo>
                <a:lnTo>
                  <a:pt x="110059" y="2010"/>
                </a:lnTo>
                <a:lnTo>
                  <a:pt x="108273" y="2010"/>
                </a:lnTo>
                <a:lnTo>
                  <a:pt x="108273" y="5135"/>
                </a:lnTo>
                <a:lnTo>
                  <a:pt x="105817" y="5135"/>
                </a:lnTo>
                <a:lnTo>
                  <a:pt x="105817" y="29245"/>
                </a:lnTo>
                <a:lnTo>
                  <a:pt x="100236" y="29245"/>
                </a:lnTo>
                <a:lnTo>
                  <a:pt x="100236" y="16297"/>
                </a:lnTo>
                <a:lnTo>
                  <a:pt x="90413" y="16297"/>
                </a:lnTo>
                <a:lnTo>
                  <a:pt x="90413" y="26622"/>
                </a:lnTo>
                <a:lnTo>
                  <a:pt x="83046" y="29859"/>
                </a:lnTo>
                <a:lnTo>
                  <a:pt x="83046" y="22771"/>
                </a:lnTo>
                <a:lnTo>
                  <a:pt x="80144" y="22771"/>
                </a:lnTo>
                <a:lnTo>
                  <a:pt x="80144" y="29245"/>
                </a:lnTo>
                <a:lnTo>
                  <a:pt x="73224" y="29245"/>
                </a:lnTo>
                <a:lnTo>
                  <a:pt x="73224" y="24557"/>
                </a:lnTo>
                <a:lnTo>
                  <a:pt x="69429" y="24557"/>
                </a:lnTo>
                <a:lnTo>
                  <a:pt x="69429" y="11386"/>
                </a:lnTo>
                <a:lnTo>
                  <a:pt x="59159" y="13228"/>
                </a:lnTo>
                <a:lnTo>
                  <a:pt x="59159" y="24557"/>
                </a:lnTo>
                <a:lnTo>
                  <a:pt x="53355" y="24557"/>
                </a:lnTo>
                <a:lnTo>
                  <a:pt x="53355" y="29245"/>
                </a:lnTo>
                <a:lnTo>
                  <a:pt x="45765" y="29245"/>
                </a:lnTo>
                <a:lnTo>
                  <a:pt x="45765" y="13842"/>
                </a:lnTo>
                <a:lnTo>
                  <a:pt x="41747" y="13842"/>
                </a:lnTo>
                <a:lnTo>
                  <a:pt x="41747" y="5135"/>
                </a:lnTo>
                <a:lnTo>
                  <a:pt x="28352" y="5135"/>
                </a:lnTo>
                <a:lnTo>
                  <a:pt x="28352" y="25450"/>
                </a:lnTo>
                <a:lnTo>
                  <a:pt x="20762" y="25450"/>
                </a:lnTo>
                <a:lnTo>
                  <a:pt x="20762" y="16297"/>
                </a:lnTo>
                <a:lnTo>
                  <a:pt x="19311" y="16297"/>
                </a:lnTo>
                <a:lnTo>
                  <a:pt x="19143" y="15348"/>
                </a:lnTo>
                <a:lnTo>
                  <a:pt x="19032" y="14902"/>
                </a:lnTo>
                <a:lnTo>
                  <a:pt x="18864" y="14511"/>
                </a:lnTo>
                <a:lnTo>
                  <a:pt x="18585" y="14121"/>
                </a:lnTo>
                <a:lnTo>
                  <a:pt x="18306" y="13786"/>
                </a:lnTo>
                <a:lnTo>
                  <a:pt x="17915" y="13507"/>
                </a:lnTo>
                <a:lnTo>
                  <a:pt x="17525" y="13339"/>
                </a:lnTo>
                <a:lnTo>
                  <a:pt x="17078" y="13228"/>
                </a:lnTo>
                <a:lnTo>
                  <a:pt x="16632" y="13172"/>
                </a:lnTo>
                <a:lnTo>
                  <a:pt x="16185" y="13228"/>
                </a:lnTo>
                <a:lnTo>
                  <a:pt x="15739" y="13339"/>
                </a:lnTo>
                <a:lnTo>
                  <a:pt x="15348" y="13507"/>
                </a:lnTo>
                <a:lnTo>
                  <a:pt x="14957" y="13786"/>
                </a:lnTo>
                <a:lnTo>
                  <a:pt x="14678" y="14121"/>
                </a:lnTo>
                <a:lnTo>
                  <a:pt x="14399" y="14511"/>
                </a:lnTo>
                <a:lnTo>
                  <a:pt x="14232" y="14902"/>
                </a:lnTo>
                <a:lnTo>
                  <a:pt x="14120" y="15348"/>
                </a:lnTo>
                <a:lnTo>
                  <a:pt x="13953" y="16297"/>
                </a:lnTo>
                <a:lnTo>
                  <a:pt x="12502" y="16297"/>
                </a:lnTo>
                <a:lnTo>
                  <a:pt x="12502" y="21153"/>
                </a:lnTo>
                <a:lnTo>
                  <a:pt x="4242" y="23385"/>
                </a:lnTo>
                <a:lnTo>
                  <a:pt x="4242" y="29245"/>
                </a:lnTo>
                <a:lnTo>
                  <a:pt x="0" y="29245"/>
                </a:lnTo>
                <a:lnTo>
                  <a:pt x="0" y="34603"/>
                </a:lnTo>
                <a:lnTo>
                  <a:pt x="283518" y="34603"/>
                </a:lnTo>
                <a:lnTo>
                  <a:pt x="283518" y="25450"/>
                </a:lnTo>
                <a:lnTo>
                  <a:pt x="275258" y="25450"/>
                </a:lnTo>
                <a:lnTo>
                  <a:pt x="275258" y="11163"/>
                </a:lnTo>
                <a:lnTo>
                  <a:pt x="268114" y="11163"/>
                </a:lnTo>
                <a:lnTo>
                  <a:pt x="268114" y="19423"/>
                </a:lnTo>
                <a:lnTo>
                  <a:pt x="255389" y="19423"/>
                </a:lnTo>
                <a:lnTo>
                  <a:pt x="255389" y="29245"/>
                </a:lnTo>
                <a:lnTo>
                  <a:pt x="247576" y="29245"/>
                </a:lnTo>
                <a:lnTo>
                  <a:pt x="247576" y="5135"/>
                </a:lnTo>
                <a:lnTo>
                  <a:pt x="244450" y="5135"/>
                </a:lnTo>
                <a:lnTo>
                  <a:pt x="244450" y="4075"/>
                </a:lnTo>
                <a:lnTo>
                  <a:pt x="244339" y="3405"/>
                </a:lnTo>
                <a:lnTo>
                  <a:pt x="244171" y="2791"/>
                </a:lnTo>
                <a:lnTo>
                  <a:pt x="243892" y="2289"/>
                </a:lnTo>
                <a:lnTo>
                  <a:pt x="243502" y="1787"/>
                </a:lnTo>
                <a:lnTo>
                  <a:pt x="242999" y="1452"/>
                </a:lnTo>
                <a:lnTo>
                  <a:pt x="242441" y="1117"/>
                </a:lnTo>
                <a:lnTo>
                  <a:pt x="241883" y="949"/>
                </a:lnTo>
                <a:lnTo>
                  <a:pt x="241213" y="894"/>
                </a:lnTo>
                <a:lnTo>
                  <a:pt x="240544" y="949"/>
                </a:lnTo>
                <a:lnTo>
                  <a:pt x="239986" y="1117"/>
                </a:lnTo>
                <a:lnTo>
                  <a:pt x="239427" y="1452"/>
                </a:lnTo>
                <a:lnTo>
                  <a:pt x="238925" y="1787"/>
                </a:lnTo>
                <a:lnTo>
                  <a:pt x="238534" y="2289"/>
                </a:lnTo>
                <a:lnTo>
                  <a:pt x="238255" y="2791"/>
                </a:lnTo>
                <a:lnTo>
                  <a:pt x="238088" y="3405"/>
                </a:lnTo>
                <a:lnTo>
                  <a:pt x="237976" y="4075"/>
                </a:lnTo>
                <a:lnTo>
                  <a:pt x="237976" y="5135"/>
                </a:lnTo>
                <a:lnTo>
                  <a:pt x="235074" y="5135"/>
                </a:lnTo>
                <a:lnTo>
                  <a:pt x="235074" y="21878"/>
                </a:lnTo>
                <a:lnTo>
                  <a:pt x="226368" y="30864"/>
                </a:lnTo>
                <a:lnTo>
                  <a:pt x="226368" y="894"/>
                </a:lnTo>
                <a:lnTo>
                  <a:pt x="221010" y="5637"/>
                </a:lnTo>
                <a:lnTo>
                  <a:pt x="221010" y="21432"/>
                </a:lnTo>
                <a:lnTo>
                  <a:pt x="216322" y="21432"/>
                </a:lnTo>
                <a:lnTo>
                  <a:pt x="216322" y="13842"/>
                </a:lnTo>
                <a:lnTo>
                  <a:pt x="204490" y="13842"/>
                </a:lnTo>
                <a:lnTo>
                  <a:pt x="204490" y="29245"/>
                </a:lnTo>
                <a:lnTo>
                  <a:pt x="195114" y="29245"/>
                </a:lnTo>
                <a:lnTo>
                  <a:pt x="195114" y="11163"/>
                </a:lnTo>
                <a:lnTo>
                  <a:pt x="185961" y="11163"/>
                </a:lnTo>
                <a:lnTo>
                  <a:pt x="185961" y="29245"/>
                </a:lnTo>
                <a:lnTo>
                  <a:pt x="177255" y="29245"/>
                </a:lnTo>
                <a:lnTo>
                  <a:pt x="177255" y="16297"/>
                </a:lnTo>
                <a:lnTo>
                  <a:pt x="174799" y="16297"/>
                </a:lnTo>
                <a:lnTo>
                  <a:pt x="174799" y="29692"/>
                </a:lnTo>
                <a:lnTo>
                  <a:pt x="166316" y="26678"/>
                </a:lnTo>
                <a:lnTo>
                  <a:pt x="166316" y="19423"/>
                </a:lnTo>
                <a:lnTo>
                  <a:pt x="163190" y="19423"/>
                </a:lnTo>
                <a:lnTo>
                  <a:pt x="163190" y="11832"/>
                </a:lnTo>
                <a:lnTo>
                  <a:pt x="155600" y="11832"/>
                </a:lnTo>
                <a:lnTo>
                  <a:pt x="155600" y="19423"/>
                </a:lnTo>
                <a:lnTo>
                  <a:pt x="144884" y="19423"/>
                </a:lnTo>
                <a:lnTo>
                  <a:pt x="144884" y="15293"/>
                </a:lnTo>
                <a:lnTo>
                  <a:pt x="134615" y="11609"/>
                </a:lnTo>
                <a:lnTo>
                  <a:pt x="134615" y="23664"/>
                </a:lnTo>
                <a:lnTo>
                  <a:pt x="123900" y="23664"/>
                </a:lnTo>
                <a:lnTo>
                  <a:pt x="123900" y="13842"/>
                </a:lnTo>
                <a:lnTo>
                  <a:pt x="117426" y="13842"/>
                </a:lnTo>
                <a:lnTo>
                  <a:pt x="117426" y="5135"/>
                </a:lnTo>
                <a:lnTo>
                  <a:pt x="114523" y="5135"/>
                </a:lnTo>
                <a:lnTo>
                  <a:pt x="114523" y="2010"/>
                </a:lnTo>
                <a:lnTo>
                  <a:pt x="112738" y="2010"/>
                </a:lnTo>
                <a:lnTo>
                  <a:pt x="112738" y="1"/>
                </a:lnTo>
                <a:close/>
              </a:path>
            </a:pathLst>
          </a:custGeom>
          <a:solidFill>
            <a:srgbClr val="3D85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5"/>
          <p:cNvSpPr/>
          <p:nvPr/>
        </p:nvSpPr>
        <p:spPr>
          <a:xfrm>
            <a:off x="0" y="3886185"/>
            <a:ext cx="9144000" cy="1257312"/>
          </a:xfrm>
          <a:custGeom>
            <a:rect b="b" l="l" r="r" t="t"/>
            <a:pathLst>
              <a:path extrusionOk="0" h="39291" w="285750">
                <a:moveTo>
                  <a:pt x="241381" y="11832"/>
                </a:moveTo>
                <a:lnTo>
                  <a:pt x="241381" y="15348"/>
                </a:lnTo>
                <a:lnTo>
                  <a:pt x="239762" y="15348"/>
                </a:lnTo>
                <a:lnTo>
                  <a:pt x="239762" y="11832"/>
                </a:lnTo>
                <a:close/>
                <a:moveTo>
                  <a:pt x="244450" y="11832"/>
                </a:moveTo>
                <a:lnTo>
                  <a:pt x="244450" y="15348"/>
                </a:lnTo>
                <a:lnTo>
                  <a:pt x="242832" y="15348"/>
                </a:lnTo>
                <a:lnTo>
                  <a:pt x="242832" y="11832"/>
                </a:lnTo>
                <a:close/>
                <a:moveTo>
                  <a:pt x="226591" y="8484"/>
                </a:moveTo>
                <a:lnTo>
                  <a:pt x="226591" y="17190"/>
                </a:lnTo>
                <a:lnTo>
                  <a:pt x="225698" y="17190"/>
                </a:lnTo>
                <a:lnTo>
                  <a:pt x="225698" y="9600"/>
                </a:lnTo>
                <a:lnTo>
                  <a:pt x="226591" y="8484"/>
                </a:lnTo>
                <a:close/>
                <a:moveTo>
                  <a:pt x="241381" y="17134"/>
                </a:moveTo>
                <a:lnTo>
                  <a:pt x="241381" y="20650"/>
                </a:lnTo>
                <a:lnTo>
                  <a:pt x="239762" y="20650"/>
                </a:lnTo>
                <a:lnTo>
                  <a:pt x="239762" y="17134"/>
                </a:lnTo>
                <a:close/>
                <a:moveTo>
                  <a:pt x="244450" y="17134"/>
                </a:moveTo>
                <a:lnTo>
                  <a:pt x="244450" y="20650"/>
                </a:lnTo>
                <a:lnTo>
                  <a:pt x="242832" y="20650"/>
                </a:lnTo>
                <a:lnTo>
                  <a:pt x="242832" y="17134"/>
                </a:lnTo>
                <a:close/>
                <a:moveTo>
                  <a:pt x="194221" y="17860"/>
                </a:moveTo>
                <a:lnTo>
                  <a:pt x="194221" y="21320"/>
                </a:lnTo>
                <a:lnTo>
                  <a:pt x="192212" y="21320"/>
                </a:lnTo>
                <a:lnTo>
                  <a:pt x="192212" y="17860"/>
                </a:lnTo>
                <a:close/>
                <a:moveTo>
                  <a:pt x="216098" y="20762"/>
                </a:moveTo>
                <a:lnTo>
                  <a:pt x="216098" y="21822"/>
                </a:lnTo>
                <a:lnTo>
                  <a:pt x="207169" y="21822"/>
                </a:lnTo>
                <a:lnTo>
                  <a:pt x="207169" y="20762"/>
                </a:lnTo>
                <a:close/>
                <a:moveTo>
                  <a:pt x="64517" y="19869"/>
                </a:moveTo>
                <a:lnTo>
                  <a:pt x="64517" y="21878"/>
                </a:lnTo>
                <a:lnTo>
                  <a:pt x="62508" y="21878"/>
                </a:lnTo>
                <a:lnTo>
                  <a:pt x="62508" y="19869"/>
                </a:lnTo>
                <a:close/>
                <a:moveTo>
                  <a:pt x="68312" y="19869"/>
                </a:moveTo>
                <a:lnTo>
                  <a:pt x="68312" y="21878"/>
                </a:lnTo>
                <a:lnTo>
                  <a:pt x="66303" y="21878"/>
                </a:lnTo>
                <a:lnTo>
                  <a:pt x="66303" y="19869"/>
                </a:lnTo>
                <a:close/>
                <a:moveTo>
                  <a:pt x="45318" y="21208"/>
                </a:moveTo>
                <a:lnTo>
                  <a:pt x="45318" y="22213"/>
                </a:lnTo>
                <a:lnTo>
                  <a:pt x="40853" y="22213"/>
                </a:lnTo>
                <a:lnTo>
                  <a:pt x="40853" y="21208"/>
                </a:lnTo>
                <a:close/>
                <a:moveTo>
                  <a:pt x="138522" y="19423"/>
                </a:moveTo>
                <a:lnTo>
                  <a:pt x="138857" y="19478"/>
                </a:lnTo>
                <a:lnTo>
                  <a:pt x="139192" y="19534"/>
                </a:lnTo>
                <a:lnTo>
                  <a:pt x="139471" y="19702"/>
                </a:lnTo>
                <a:lnTo>
                  <a:pt x="139694" y="19925"/>
                </a:lnTo>
                <a:lnTo>
                  <a:pt x="139917" y="20148"/>
                </a:lnTo>
                <a:lnTo>
                  <a:pt x="140084" y="20427"/>
                </a:lnTo>
                <a:lnTo>
                  <a:pt x="140140" y="20762"/>
                </a:lnTo>
                <a:lnTo>
                  <a:pt x="140196" y="21097"/>
                </a:lnTo>
                <a:lnTo>
                  <a:pt x="140140" y="21432"/>
                </a:lnTo>
                <a:lnTo>
                  <a:pt x="140084" y="21767"/>
                </a:lnTo>
                <a:lnTo>
                  <a:pt x="139917" y="22046"/>
                </a:lnTo>
                <a:lnTo>
                  <a:pt x="139694" y="22269"/>
                </a:lnTo>
                <a:lnTo>
                  <a:pt x="139471" y="22492"/>
                </a:lnTo>
                <a:lnTo>
                  <a:pt x="139192" y="22660"/>
                </a:lnTo>
                <a:lnTo>
                  <a:pt x="138857" y="22715"/>
                </a:lnTo>
                <a:lnTo>
                  <a:pt x="138522" y="22771"/>
                </a:lnTo>
                <a:lnTo>
                  <a:pt x="138187" y="22715"/>
                </a:lnTo>
                <a:lnTo>
                  <a:pt x="137852" y="22660"/>
                </a:lnTo>
                <a:lnTo>
                  <a:pt x="137573" y="22492"/>
                </a:lnTo>
                <a:lnTo>
                  <a:pt x="137350" y="22269"/>
                </a:lnTo>
                <a:lnTo>
                  <a:pt x="137127" y="22046"/>
                </a:lnTo>
                <a:lnTo>
                  <a:pt x="136959" y="21767"/>
                </a:lnTo>
                <a:lnTo>
                  <a:pt x="136903" y="21432"/>
                </a:lnTo>
                <a:lnTo>
                  <a:pt x="136847" y="21097"/>
                </a:lnTo>
                <a:lnTo>
                  <a:pt x="136903" y="20762"/>
                </a:lnTo>
                <a:lnTo>
                  <a:pt x="136959" y="20427"/>
                </a:lnTo>
                <a:lnTo>
                  <a:pt x="137127" y="20148"/>
                </a:lnTo>
                <a:lnTo>
                  <a:pt x="137350" y="19925"/>
                </a:lnTo>
                <a:lnTo>
                  <a:pt x="137573" y="19702"/>
                </a:lnTo>
                <a:lnTo>
                  <a:pt x="137852" y="19534"/>
                </a:lnTo>
                <a:lnTo>
                  <a:pt x="138187" y="19478"/>
                </a:lnTo>
                <a:lnTo>
                  <a:pt x="138522" y="19423"/>
                </a:lnTo>
                <a:close/>
                <a:moveTo>
                  <a:pt x="64517" y="22883"/>
                </a:moveTo>
                <a:lnTo>
                  <a:pt x="64517" y="24892"/>
                </a:lnTo>
                <a:lnTo>
                  <a:pt x="62508" y="24892"/>
                </a:lnTo>
                <a:lnTo>
                  <a:pt x="62508" y="22883"/>
                </a:lnTo>
                <a:close/>
                <a:moveTo>
                  <a:pt x="68312" y="22883"/>
                </a:moveTo>
                <a:lnTo>
                  <a:pt x="68312" y="24892"/>
                </a:lnTo>
                <a:lnTo>
                  <a:pt x="66303" y="24892"/>
                </a:lnTo>
                <a:lnTo>
                  <a:pt x="66303" y="22883"/>
                </a:lnTo>
                <a:close/>
                <a:moveTo>
                  <a:pt x="216098" y="24334"/>
                </a:moveTo>
                <a:lnTo>
                  <a:pt x="216098" y="25450"/>
                </a:lnTo>
                <a:lnTo>
                  <a:pt x="207169" y="25450"/>
                </a:lnTo>
                <a:lnTo>
                  <a:pt x="207169" y="24334"/>
                </a:lnTo>
                <a:close/>
                <a:moveTo>
                  <a:pt x="45318" y="24501"/>
                </a:moveTo>
                <a:lnTo>
                  <a:pt x="45318" y="25506"/>
                </a:lnTo>
                <a:lnTo>
                  <a:pt x="40853" y="25506"/>
                </a:lnTo>
                <a:lnTo>
                  <a:pt x="40853" y="24501"/>
                </a:lnTo>
                <a:close/>
                <a:moveTo>
                  <a:pt x="241381" y="22380"/>
                </a:moveTo>
                <a:lnTo>
                  <a:pt x="241381" y="25897"/>
                </a:lnTo>
                <a:lnTo>
                  <a:pt x="239762" y="25897"/>
                </a:lnTo>
                <a:lnTo>
                  <a:pt x="239762" y="22380"/>
                </a:lnTo>
                <a:close/>
                <a:moveTo>
                  <a:pt x="244450" y="22380"/>
                </a:moveTo>
                <a:lnTo>
                  <a:pt x="244450" y="25897"/>
                </a:lnTo>
                <a:lnTo>
                  <a:pt x="242832" y="25897"/>
                </a:lnTo>
                <a:lnTo>
                  <a:pt x="242832" y="22380"/>
                </a:lnTo>
                <a:close/>
                <a:moveTo>
                  <a:pt x="194221" y="23106"/>
                </a:moveTo>
                <a:lnTo>
                  <a:pt x="194221" y="26566"/>
                </a:lnTo>
                <a:lnTo>
                  <a:pt x="192212" y="26566"/>
                </a:lnTo>
                <a:lnTo>
                  <a:pt x="192212" y="23106"/>
                </a:lnTo>
                <a:close/>
                <a:moveTo>
                  <a:pt x="64517" y="25897"/>
                </a:moveTo>
                <a:lnTo>
                  <a:pt x="64517" y="27906"/>
                </a:lnTo>
                <a:lnTo>
                  <a:pt x="62508" y="27906"/>
                </a:lnTo>
                <a:lnTo>
                  <a:pt x="62508" y="25897"/>
                </a:lnTo>
                <a:close/>
                <a:moveTo>
                  <a:pt x="68312" y="25897"/>
                </a:moveTo>
                <a:lnTo>
                  <a:pt x="68312" y="27906"/>
                </a:lnTo>
                <a:lnTo>
                  <a:pt x="66303" y="27906"/>
                </a:lnTo>
                <a:lnTo>
                  <a:pt x="66303" y="25897"/>
                </a:lnTo>
                <a:close/>
                <a:moveTo>
                  <a:pt x="45318" y="27850"/>
                </a:moveTo>
                <a:lnTo>
                  <a:pt x="45318" y="28854"/>
                </a:lnTo>
                <a:lnTo>
                  <a:pt x="40853" y="28854"/>
                </a:lnTo>
                <a:lnTo>
                  <a:pt x="40853" y="27850"/>
                </a:lnTo>
                <a:close/>
                <a:moveTo>
                  <a:pt x="216098" y="27906"/>
                </a:moveTo>
                <a:lnTo>
                  <a:pt x="216098" y="29022"/>
                </a:lnTo>
                <a:lnTo>
                  <a:pt x="207169" y="29022"/>
                </a:lnTo>
                <a:lnTo>
                  <a:pt x="207169" y="27906"/>
                </a:lnTo>
                <a:close/>
                <a:moveTo>
                  <a:pt x="82767" y="28352"/>
                </a:moveTo>
                <a:lnTo>
                  <a:pt x="82934" y="28408"/>
                </a:lnTo>
                <a:lnTo>
                  <a:pt x="83214" y="28631"/>
                </a:lnTo>
                <a:lnTo>
                  <a:pt x="83437" y="28910"/>
                </a:lnTo>
                <a:lnTo>
                  <a:pt x="83493" y="29078"/>
                </a:lnTo>
                <a:lnTo>
                  <a:pt x="83493" y="29245"/>
                </a:lnTo>
                <a:lnTo>
                  <a:pt x="83493" y="29413"/>
                </a:lnTo>
                <a:lnTo>
                  <a:pt x="83437" y="29580"/>
                </a:lnTo>
                <a:lnTo>
                  <a:pt x="83214" y="29859"/>
                </a:lnTo>
                <a:lnTo>
                  <a:pt x="82934" y="30082"/>
                </a:lnTo>
                <a:lnTo>
                  <a:pt x="82767" y="30138"/>
                </a:lnTo>
                <a:lnTo>
                  <a:pt x="82432" y="30138"/>
                </a:lnTo>
                <a:lnTo>
                  <a:pt x="82265" y="30082"/>
                </a:lnTo>
                <a:lnTo>
                  <a:pt x="81986" y="29859"/>
                </a:lnTo>
                <a:lnTo>
                  <a:pt x="81762" y="29580"/>
                </a:lnTo>
                <a:lnTo>
                  <a:pt x="81707" y="29413"/>
                </a:lnTo>
                <a:lnTo>
                  <a:pt x="81707" y="29245"/>
                </a:lnTo>
                <a:lnTo>
                  <a:pt x="81707" y="29078"/>
                </a:lnTo>
                <a:lnTo>
                  <a:pt x="81762" y="28910"/>
                </a:lnTo>
                <a:lnTo>
                  <a:pt x="81986" y="28631"/>
                </a:lnTo>
                <a:lnTo>
                  <a:pt x="82265" y="28408"/>
                </a:lnTo>
                <a:lnTo>
                  <a:pt x="82432" y="28352"/>
                </a:lnTo>
                <a:close/>
                <a:moveTo>
                  <a:pt x="45318" y="31143"/>
                </a:moveTo>
                <a:lnTo>
                  <a:pt x="45318" y="32147"/>
                </a:lnTo>
                <a:lnTo>
                  <a:pt x="40853" y="32147"/>
                </a:lnTo>
                <a:lnTo>
                  <a:pt x="40853" y="31143"/>
                </a:lnTo>
                <a:close/>
                <a:moveTo>
                  <a:pt x="8037" y="28352"/>
                </a:moveTo>
                <a:lnTo>
                  <a:pt x="8037" y="32594"/>
                </a:lnTo>
                <a:lnTo>
                  <a:pt x="6028" y="32594"/>
                </a:lnTo>
                <a:lnTo>
                  <a:pt x="6028" y="28352"/>
                </a:lnTo>
                <a:close/>
                <a:moveTo>
                  <a:pt x="216098" y="31533"/>
                </a:moveTo>
                <a:lnTo>
                  <a:pt x="216098" y="32594"/>
                </a:lnTo>
                <a:lnTo>
                  <a:pt x="207169" y="32594"/>
                </a:lnTo>
                <a:lnTo>
                  <a:pt x="207169" y="31533"/>
                </a:lnTo>
                <a:close/>
                <a:moveTo>
                  <a:pt x="82767" y="31924"/>
                </a:moveTo>
                <a:lnTo>
                  <a:pt x="82934" y="31980"/>
                </a:lnTo>
                <a:lnTo>
                  <a:pt x="83214" y="32203"/>
                </a:lnTo>
                <a:lnTo>
                  <a:pt x="83437" y="32482"/>
                </a:lnTo>
                <a:lnTo>
                  <a:pt x="83493" y="32650"/>
                </a:lnTo>
                <a:lnTo>
                  <a:pt x="83493" y="32817"/>
                </a:lnTo>
                <a:lnTo>
                  <a:pt x="83493" y="32984"/>
                </a:lnTo>
                <a:lnTo>
                  <a:pt x="83437" y="33152"/>
                </a:lnTo>
                <a:lnTo>
                  <a:pt x="83214" y="33431"/>
                </a:lnTo>
                <a:lnTo>
                  <a:pt x="82934" y="33654"/>
                </a:lnTo>
                <a:lnTo>
                  <a:pt x="82767" y="33710"/>
                </a:lnTo>
                <a:lnTo>
                  <a:pt x="82432" y="33710"/>
                </a:lnTo>
                <a:lnTo>
                  <a:pt x="82265" y="33654"/>
                </a:lnTo>
                <a:lnTo>
                  <a:pt x="81986" y="33431"/>
                </a:lnTo>
                <a:lnTo>
                  <a:pt x="81762" y="33152"/>
                </a:lnTo>
                <a:lnTo>
                  <a:pt x="81707" y="32984"/>
                </a:lnTo>
                <a:lnTo>
                  <a:pt x="81707" y="32817"/>
                </a:lnTo>
                <a:lnTo>
                  <a:pt x="81707" y="32650"/>
                </a:lnTo>
                <a:lnTo>
                  <a:pt x="81762" y="32482"/>
                </a:lnTo>
                <a:lnTo>
                  <a:pt x="81986" y="32203"/>
                </a:lnTo>
                <a:lnTo>
                  <a:pt x="82265" y="31980"/>
                </a:lnTo>
                <a:lnTo>
                  <a:pt x="82432" y="31924"/>
                </a:lnTo>
                <a:close/>
                <a:moveTo>
                  <a:pt x="109835" y="11609"/>
                </a:moveTo>
                <a:lnTo>
                  <a:pt x="109835" y="34603"/>
                </a:lnTo>
                <a:lnTo>
                  <a:pt x="109165" y="34603"/>
                </a:lnTo>
                <a:lnTo>
                  <a:pt x="109165" y="11609"/>
                </a:lnTo>
                <a:close/>
                <a:moveTo>
                  <a:pt x="112068" y="11609"/>
                </a:moveTo>
                <a:lnTo>
                  <a:pt x="112068" y="34603"/>
                </a:lnTo>
                <a:lnTo>
                  <a:pt x="111398" y="34603"/>
                </a:lnTo>
                <a:lnTo>
                  <a:pt x="111398" y="11609"/>
                </a:lnTo>
                <a:close/>
                <a:moveTo>
                  <a:pt x="114300" y="11609"/>
                </a:moveTo>
                <a:lnTo>
                  <a:pt x="114300" y="34603"/>
                </a:lnTo>
                <a:lnTo>
                  <a:pt x="113630" y="34603"/>
                </a:lnTo>
                <a:lnTo>
                  <a:pt x="113630" y="11609"/>
                </a:lnTo>
                <a:close/>
                <a:moveTo>
                  <a:pt x="116532" y="11609"/>
                </a:moveTo>
                <a:lnTo>
                  <a:pt x="116532" y="34603"/>
                </a:lnTo>
                <a:lnTo>
                  <a:pt x="115863" y="34603"/>
                </a:lnTo>
                <a:lnTo>
                  <a:pt x="115863" y="11609"/>
                </a:lnTo>
                <a:close/>
                <a:moveTo>
                  <a:pt x="45318" y="34491"/>
                </a:moveTo>
                <a:lnTo>
                  <a:pt x="45318" y="35496"/>
                </a:lnTo>
                <a:lnTo>
                  <a:pt x="40853" y="35496"/>
                </a:lnTo>
                <a:lnTo>
                  <a:pt x="40853" y="34491"/>
                </a:lnTo>
                <a:close/>
                <a:moveTo>
                  <a:pt x="112291" y="1"/>
                </a:moveTo>
                <a:lnTo>
                  <a:pt x="112291" y="3572"/>
                </a:lnTo>
                <a:lnTo>
                  <a:pt x="110058" y="3572"/>
                </a:lnTo>
                <a:lnTo>
                  <a:pt x="110058" y="5582"/>
                </a:lnTo>
                <a:lnTo>
                  <a:pt x="108272" y="5582"/>
                </a:lnTo>
                <a:lnTo>
                  <a:pt x="108272" y="8707"/>
                </a:lnTo>
                <a:lnTo>
                  <a:pt x="105817" y="8707"/>
                </a:lnTo>
                <a:lnTo>
                  <a:pt x="105817" y="32817"/>
                </a:lnTo>
                <a:lnTo>
                  <a:pt x="102468" y="32817"/>
                </a:lnTo>
                <a:lnTo>
                  <a:pt x="102468" y="19869"/>
                </a:lnTo>
                <a:lnTo>
                  <a:pt x="90413" y="19869"/>
                </a:lnTo>
                <a:lnTo>
                  <a:pt x="90413" y="30585"/>
                </a:lnTo>
                <a:lnTo>
                  <a:pt x="85279" y="32817"/>
                </a:lnTo>
                <a:lnTo>
                  <a:pt x="85279" y="26343"/>
                </a:lnTo>
                <a:lnTo>
                  <a:pt x="80144" y="26343"/>
                </a:lnTo>
                <a:lnTo>
                  <a:pt x="80144" y="32817"/>
                </a:lnTo>
                <a:lnTo>
                  <a:pt x="75456" y="32817"/>
                </a:lnTo>
                <a:lnTo>
                  <a:pt x="75456" y="28129"/>
                </a:lnTo>
                <a:lnTo>
                  <a:pt x="71661" y="28129"/>
                </a:lnTo>
                <a:lnTo>
                  <a:pt x="71661" y="14734"/>
                </a:lnTo>
                <a:lnTo>
                  <a:pt x="59159" y="16967"/>
                </a:lnTo>
                <a:lnTo>
                  <a:pt x="59159" y="28129"/>
                </a:lnTo>
                <a:lnTo>
                  <a:pt x="53355" y="28129"/>
                </a:lnTo>
                <a:lnTo>
                  <a:pt x="53355" y="32817"/>
                </a:lnTo>
                <a:lnTo>
                  <a:pt x="47997" y="32817"/>
                </a:lnTo>
                <a:lnTo>
                  <a:pt x="47997" y="17413"/>
                </a:lnTo>
                <a:lnTo>
                  <a:pt x="43979" y="17413"/>
                </a:lnTo>
                <a:lnTo>
                  <a:pt x="43979" y="8707"/>
                </a:lnTo>
                <a:lnTo>
                  <a:pt x="34603" y="8707"/>
                </a:lnTo>
                <a:lnTo>
                  <a:pt x="34603" y="5582"/>
                </a:lnTo>
                <a:lnTo>
                  <a:pt x="30584" y="5582"/>
                </a:lnTo>
                <a:lnTo>
                  <a:pt x="30584" y="8707"/>
                </a:lnTo>
                <a:lnTo>
                  <a:pt x="28352" y="8707"/>
                </a:lnTo>
                <a:lnTo>
                  <a:pt x="28352" y="29022"/>
                </a:lnTo>
                <a:lnTo>
                  <a:pt x="22994" y="29022"/>
                </a:lnTo>
                <a:lnTo>
                  <a:pt x="22994" y="19869"/>
                </a:lnTo>
                <a:lnTo>
                  <a:pt x="21375" y="19869"/>
                </a:lnTo>
                <a:lnTo>
                  <a:pt x="21208" y="19199"/>
                </a:lnTo>
                <a:lnTo>
                  <a:pt x="20985" y="18641"/>
                </a:lnTo>
                <a:lnTo>
                  <a:pt x="20594" y="18083"/>
                </a:lnTo>
                <a:lnTo>
                  <a:pt x="20148" y="17637"/>
                </a:lnTo>
                <a:lnTo>
                  <a:pt x="19645" y="17246"/>
                </a:lnTo>
                <a:lnTo>
                  <a:pt x="19031" y="16967"/>
                </a:lnTo>
                <a:lnTo>
                  <a:pt x="18417" y="16799"/>
                </a:lnTo>
                <a:lnTo>
                  <a:pt x="17748" y="16744"/>
                </a:lnTo>
                <a:lnTo>
                  <a:pt x="17078" y="16799"/>
                </a:lnTo>
                <a:lnTo>
                  <a:pt x="16464" y="16967"/>
                </a:lnTo>
                <a:lnTo>
                  <a:pt x="15850" y="17246"/>
                </a:lnTo>
                <a:lnTo>
                  <a:pt x="15348" y="17637"/>
                </a:lnTo>
                <a:lnTo>
                  <a:pt x="14901" y="18083"/>
                </a:lnTo>
                <a:lnTo>
                  <a:pt x="14511" y="18641"/>
                </a:lnTo>
                <a:lnTo>
                  <a:pt x="14288" y="19199"/>
                </a:lnTo>
                <a:lnTo>
                  <a:pt x="14120" y="19869"/>
                </a:lnTo>
                <a:lnTo>
                  <a:pt x="12502" y="19869"/>
                </a:lnTo>
                <a:lnTo>
                  <a:pt x="12502" y="25004"/>
                </a:lnTo>
                <a:lnTo>
                  <a:pt x="4242" y="27236"/>
                </a:lnTo>
                <a:lnTo>
                  <a:pt x="4242" y="32817"/>
                </a:lnTo>
                <a:lnTo>
                  <a:pt x="0" y="32817"/>
                </a:lnTo>
                <a:lnTo>
                  <a:pt x="0" y="39291"/>
                </a:lnTo>
                <a:lnTo>
                  <a:pt x="285750" y="39291"/>
                </a:lnTo>
                <a:lnTo>
                  <a:pt x="285750" y="29022"/>
                </a:lnTo>
                <a:lnTo>
                  <a:pt x="277490" y="29022"/>
                </a:lnTo>
                <a:lnTo>
                  <a:pt x="277490" y="14734"/>
                </a:lnTo>
                <a:lnTo>
                  <a:pt x="268114" y="14734"/>
                </a:lnTo>
                <a:lnTo>
                  <a:pt x="268114" y="22994"/>
                </a:lnTo>
                <a:lnTo>
                  <a:pt x="259407" y="22994"/>
                </a:lnTo>
                <a:lnTo>
                  <a:pt x="259407" y="19869"/>
                </a:lnTo>
                <a:lnTo>
                  <a:pt x="258514" y="19869"/>
                </a:lnTo>
                <a:lnTo>
                  <a:pt x="258514" y="16744"/>
                </a:lnTo>
                <a:lnTo>
                  <a:pt x="257845" y="16744"/>
                </a:lnTo>
                <a:lnTo>
                  <a:pt x="257845" y="19869"/>
                </a:lnTo>
                <a:lnTo>
                  <a:pt x="257175" y="19869"/>
                </a:lnTo>
                <a:lnTo>
                  <a:pt x="257175" y="22994"/>
                </a:lnTo>
                <a:lnTo>
                  <a:pt x="255389" y="22994"/>
                </a:lnTo>
                <a:lnTo>
                  <a:pt x="255389" y="32817"/>
                </a:lnTo>
                <a:lnTo>
                  <a:pt x="249808" y="32817"/>
                </a:lnTo>
                <a:lnTo>
                  <a:pt x="249808" y="8707"/>
                </a:lnTo>
                <a:lnTo>
                  <a:pt x="246683" y="8707"/>
                </a:lnTo>
                <a:lnTo>
                  <a:pt x="246627" y="8260"/>
                </a:lnTo>
                <a:lnTo>
                  <a:pt x="246571" y="7870"/>
                </a:lnTo>
                <a:lnTo>
                  <a:pt x="246459" y="7423"/>
                </a:lnTo>
                <a:lnTo>
                  <a:pt x="246292" y="7033"/>
                </a:lnTo>
                <a:lnTo>
                  <a:pt x="246125" y="6698"/>
                </a:lnTo>
                <a:lnTo>
                  <a:pt x="245901" y="6307"/>
                </a:lnTo>
                <a:lnTo>
                  <a:pt x="245622" y="6028"/>
                </a:lnTo>
                <a:lnTo>
                  <a:pt x="245343" y="5693"/>
                </a:lnTo>
                <a:lnTo>
                  <a:pt x="245064" y="5414"/>
                </a:lnTo>
                <a:lnTo>
                  <a:pt x="244729" y="5191"/>
                </a:lnTo>
                <a:lnTo>
                  <a:pt x="244394" y="4968"/>
                </a:lnTo>
                <a:lnTo>
                  <a:pt x="244004" y="4800"/>
                </a:lnTo>
                <a:lnTo>
                  <a:pt x="243613" y="4633"/>
                </a:lnTo>
                <a:lnTo>
                  <a:pt x="243167" y="4577"/>
                </a:lnTo>
                <a:lnTo>
                  <a:pt x="242776" y="4465"/>
                </a:lnTo>
                <a:lnTo>
                  <a:pt x="241883" y="4465"/>
                </a:lnTo>
                <a:lnTo>
                  <a:pt x="241492" y="4577"/>
                </a:lnTo>
                <a:lnTo>
                  <a:pt x="241046" y="4633"/>
                </a:lnTo>
                <a:lnTo>
                  <a:pt x="240655" y="4800"/>
                </a:lnTo>
                <a:lnTo>
                  <a:pt x="240264" y="4968"/>
                </a:lnTo>
                <a:lnTo>
                  <a:pt x="239930" y="5191"/>
                </a:lnTo>
                <a:lnTo>
                  <a:pt x="239595" y="5414"/>
                </a:lnTo>
                <a:lnTo>
                  <a:pt x="239316" y="5693"/>
                </a:lnTo>
                <a:lnTo>
                  <a:pt x="239037" y="6028"/>
                </a:lnTo>
                <a:lnTo>
                  <a:pt x="238758" y="6307"/>
                </a:lnTo>
                <a:lnTo>
                  <a:pt x="238534" y="6698"/>
                </a:lnTo>
                <a:lnTo>
                  <a:pt x="238367" y="7033"/>
                </a:lnTo>
                <a:lnTo>
                  <a:pt x="238199" y="7423"/>
                </a:lnTo>
                <a:lnTo>
                  <a:pt x="238088" y="7870"/>
                </a:lnTo>
                <a:lnTo>
                  <a:pt x="238032" y="8260"/>
                </a:lnTo>
                <a:lnTo>
                  <a:pt x="237976" y="8707"/>
                </a:lnTo>
                <a:lnTo>
                  <a:pt x="235074" y="8707"/>
                </a:lnTo>
                <a:lnTo>
                  <a:pt x="235074" y="26120"/>
                </a:lnTo>
                <a:lnTo>
                  <a:pt x="228600" y="32817"/>
                </a:lnTo>
                <a:lnTo>
                  <a:pt x="228600" y="3126"/>
                </a:lnTo>
                <a:lnTo>
                  <a:pt x="221010" y="9823"/>
                </a:lnTo>
                <a:lnTo>
                  <a:pt x="221010" y="25004"/>
                </a:lnTo>
                <a:lnTo>
                  <a:pt x="218554" y="25004"/>
                </a:lnTo>
                <a:lnTo>
                  <a:pt x="218554" y="17413"/>
                </a:lnTo>
                <a:lnTo>
                  <a:pt x="204490" y="17413"/>
                </a:lnTo>
                <a:lnTo>
                  <a:pt x="204490" y="32817"/>
                </a:lnTo>
                <a:lnTo>
                  <a:pt x="197346" y="32817"/>
                </a:lnTo>
                <a:lnTo>
                  <a:pt x="197346" y="14734"/>
                </a:lnTo>
                <a:lnTo>
                  <a:pt x="195114" y="14734"/>
                </a:lnTo>
                <a:lnTo>
                  <a:pt x="195114" y="12279"/>
                </a:lnTo>
                <a:lnTo>
                  <a:pt x="191542" y="12279"/>
                </a:lnTo>
                <a:lnTo>
                  <a:pt x="191542" y="14734"/>
                </a:lnTo>
                <a:lnTo>
                  <a:pt x="185961" y="14734"/>
                </a:lnTo>
                <a:lnTo>
                  <a:pt x="185961" y="32817"/>
                </a:lnTo>
                <a:lnTo>
                  <a:pt x="179487" y="32817"/>
                </a:lnTo>
                <a:lnTo>
                  <a:pt x="179487" y="19869"/>
                </a:lnTo>
                <a:lnTo>
                  <a:pt x="177478" y="19869"/>
                </a:lnTo>
                <a:lnTo>
                  <a:pt x="177478" y="16744"/>
                </a:lnTo>
                <a:lnTo>
                  <a:pt x="176808" y="16744"/>
                </a:lnTo>
                <a:lnTo>
                  <a:pt x="176808" y="19869"/>
                </a:lnTo>
                <a:lnTo>
                  <a:pt x="174799" y="19869"/>
                </a:lnTo>
                <a:lnTo>
                  <a:pt x="174799" y="32817"/>
                </a:lnTo>
                <a:lnTo>
                  <a:pt x="168548" y="30585"/>
                </a:lnTo>
                <a:lnTo>
                  <a:pt x="168548" y="22994"/>
                </a:lnTo>
                <a:lnTo>
                  <a:pt x="165422" y="22994"/>
                </a:lnTo>
                <a:lnTo>
                  <a:pt x="165422" y="15404"/>
                </a:lnTo>
                <a:lnTo>
                  <a:pt x="155600" y="15404"/>
                </a:lnTo>
                <a:lnTo>
                  <a:pt x="155600" y="22994"/>
                </a:lnTo>
                <a:lnTo>
                  <a:pt x="147117" y="22994"/>
                </a:lnTo>
                <a:lnTo>
                  <a:pt x="147117" y="19199"/>
                </a:lnTo>
                <a:lnTo>
                  <a:pt x="134615" y="14734"/>
                </a:lnTo>
                <a:lnTo>
                  <a:pt x="134615" y="27236"/>
                </a:lnTo>
                <a:lnTo>
                  <a:pt x="126132" y="27236"/>
                </a:lnTo>
                <a:lnTo>
                  <a:pt x="126132" y="17413"/>
                </a:lnTo>
                <a:lnTo>
                  <a:pt x="119658" y="17413"/>
                </a:lnTo>
                <a:lnTo>
                  <a:pt x="119658" y="8707"/>
                </a:lnTo>
                <a:lnTo>
                  <a:pt x="116756" y="8707"/>
                </a:lnTo>
                <a:lnTo>
                  <a:pt x="116756" y="5582"/>
                </a:lnTo>
                <a:lnTo>
                  <a:pt x="114970" y="5582"/>
                </a:lnTo>
                <a:lnTo>
                  <a:pt x="114970" y="3572"/>
                </a:lnTo>
                <a:lnTo>
                  <a:pt x="112961" y="3572"/>
                </a:lnTo>
                <a:lnTo>
                  <a:pt x="112961" y="1"/>
                </a:lnTo>
                <a:close/>
              </a:path>
            </a:pathLst>
          </a:custGeom>
          <a:gradFill>
            <a:gsLst>
              <a:gs pos="0">
                <a:srgbClr val="FFFFFF"/>
              </a:gs>
              <a:gs pos="31000">
                <a:srgbClr val="FFFFFF"/>
              </a:gs>
              <a:gs pos="100000">
                <a:srgbClr val="9FF6FF"/>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5"/>
          <p:cNvSpPr/>
          <p:nvPr/>
        </p:nvSpPr>
        <p:spPr>
          <a:xfrm>
            <a:off x="532100" y="441174"/>
            <a:ext cx="1452007" cy="572718"/>
          </a:xfrm>
          <a:custGeom>
            <a:rect b="b" l="l" r="r" t="t"/>
            <a:pathLst>
              <a:path extrusionOk="0" h="22102" w="56035">
                <a:moveTo>
                  <a:pt x="25897" y="0"/>
                </a:moveTo>
                <a:lnTo>
                  <a:pt x="24502" y="56"/>
                </a:lnTo>
                <a:lnTo>
                  <a:pt x="23162" y="224"/>
                </a:lnTo>
                <a:lnTo>
                  <a:pt x="21879" y="503"/>
                </a:lnTo>
                <a:lnTo>
                  <a:pt x="20595" y="893"/>
                </a:lnTo>
                <a:lnTo>
                  <a:pt x="19367" y="1396"/>
                </a:lnTo>
                <a:lnTo>
                  <a:pt x="18195" y="1954"/>
                </a:lnTo>
                <a:lnTo>
                  <a:pt x="17135" y="2679"/>
                </a:lnTo>
                <a:lnTo>
                  <a:pt x="16074" y="3405"/>
                </a:lnTo>
                <a:lnTo>
                  <a:pt x="15070" y="4242"/>
                </a:lnTo>
                <a:lnTo>
                  <a:pt x="14177" y="5191"/>
                </a:lnTo>
                <a:lnTo>
                  <a:pt x="13340" y="6140"/>
                </a:lnTo>
                <a:lnTo>
                  <a:pt x="12614" y="7200"/>
                </a:lnTo>
                <a:lnTo>
                  <a:pt x="11944" y="8316"/>
                </a:lnTo>
                <a:lnTo>
                  <a:pt x="11386" y="9488"/>
                </a:lnTo>
                <a:lnTo>
                  <a:pt x="10884" y="10716"/>
                </a:lnTo>
                <a:lnTo>
                  <a:pt x="10493" y="12000"/>
                </a:lnTo>
                <a:lnTo>
                  <a:pt x="9935" y="11832"/>
                </a:lnTo>
                <a:lnTo>
                  <a:pt x="9321" y="11721"/>
                </a:lnTo>
                <a:lnTo>
                  <a:pt x="8707" y="11609"/>
                </a:lnTo>
                <a:lnTo>
                  <a:pt x="8038" y="11609"/>
                </a:lnTo>
                <a:lnTo>
                  <a:pt x="7200" y="11665"/>
                </a:lnTo>
                <a:lnTo>
                  <a:pt x="6419" y="11776"/>
                </a:lnTo>
                <a:lnTo>
                  <a:pt x="5638" y="11944"/>
                </a:lnTo>
                <a:lnTo>
                  <a:pt x="4912" y="12223"/>
                </a:lnTo>
                <a:lnTo>
                  <a:pt x="4187" y="12558"/>
                </a:lnTo>
                <a:lnTo>
                  <a:pt x="3517" y="13004"/>
                </a:lnTo>
                <a:lnTo>
                  <a:pt x="2903" y="13451"/>
                </a:lnTo>
                <a:lnTo>
                  <a:pt x="2345" y="13953"/>
                </a:lnTo>
                <a:lnTo>
                  <a:pt x="1843" y="14511"/>
                </a:lnTo>
                <a:lnTo>
                  <a:pt x="1396" y="15125"/>
                </a:lnTo>
                <a:lnTo>
                  <a:pt x="950" y="15795"/>
                </a:lnTo>
                <a:lnTo>
                  <a:pt x="615" y="16520"/>
                </a:lnTo>
                <a:lnTo>
                  <a:pt x="336" y="17246"/>
                </a:lnTo>
                <a:lnTo>
                  <a:pt x="168" y="18027"/>
                </a:lnTo>
                <a:lnTo>
                  <a:pt x="57" y="18809"/>
                </a:lnTo>
                <a:lnTo>
                  <a:pt x="1" y="19646"/>
                </a:lnTo>
                <a:lnTo>
                  <a:pt x="1" y="20260"/>
                </a:lnTo>
                <a:lnTo>
                  <a:pt x="112" y="20929"/>
                </a:lnTo>
                <a:lnTo>
                  <a:pt x="224" y="21487"/>
                </a:lnTo>
                <a:lnTo>
                  <a:pt x="391" y="22101"/>
                </a:lnTo>
                <a:lnTo>
                  <a:pt x="56035" y="22101"/>
                </a:lnTo>
                <a:lnTo>
                  <a:pt x="56035" y="21878"/>
                </a:lnTo>
                <a:lnTo>
                  <a:pt x="56035" y="21432"/>
                </a:lnTo>
                <a:lnTo>
                  <a:pt x="55923" y="21041"/>
                </a:lnTo>
                <a:lnTo>
                  <a:pt x="55867" y="20594"/>
                </a:lnTo>
                <a:lnTo>
                  <a:pt x="55700" y="20204"/>
                </a:lnTo>
                <a:lnTo>
                  <a:pt x="55532" y="19869"/>
                </a:lnTo>
                <a:lnTo>
                  <a:pt x="55309" y="19534"/>
                </a:lnTo>
                <a:lnTo>
                  <a:pt x="55086" y="19199"/>
                </a:lnTo>
                <a:lnTo>
                  <a:pt x="54807" y="18864"/>
                </a:lnTo>
                <a:lnTo>
                  <a:pt x="54472" y="18585"/>
                </a:lnTo>
                <a:lnTo>
                  <a:pt x="54137" y="18362"/>
                </a:lnTo>
                <a:lnTo>
                  <a:pt x="53802" y="18139"/>
                </a:lnTo>
                <a:lnTo>
                  <a:pt x="53467" y="17971"/>
                </a:lnTo>
                <a:lnTo>
                  <a:pt x="53077" y="17804"/>
                </a:lnTo>
                <a:lnTo>
                  <a:pt x="52630" y="17748"/>
                </a:lnTo>
                <a:lnTo>
                  <a:pt x="52239" y="17636"/>
                </a:lnTo>
                <a:lnTo>
                  <a:pt x="51793" y="17636"/>
                </a:lnTo>
                <a:lnTo>
                  <a:pt x="51123" y="17692"/>
                </a:lnTo>
                <a:lnTo>
                  <a:pt x="50509" y="17804"/>
                </a:lnTo>
                <a:lnTo>
                  <a:pt x="49951" y="18027"/>
                </a:lnTo>
                <a:lnTo>
                  <a:pt x="49449" y="18362"/>
                </a:lnTo>
                <a:lnTo>
                  <a:pt x="49170" y="17804"/>
                </a:lnTo>
                <a:lnTo>
                  <a:pt x="48835" y="17302"/>
                </a:lnTo>
                <a:lnTo>
                  <a:pt x="48500" y="16799"/>
                </a:lnTo>
                <a:lnTo>
                  <a:pt x="48110" y="16353"/>
                </a:lnTo>
                <a:lnTo>
                  <a:pt x="47719" y="15906"/>
                </a:lnTo>
                <a:lnTo>
                  <a:pt x="47272" y="15516"/>
                </a:lnTo>
                <a:lnTo>
                  <a:pt x="46826" y="15125"/>
                </a:lnTo>
                <a:lnTo>
                  <a:pt x="46324" y="14790"/>
                </a:lnTo>
                <a:lnTo>
                  <a:pt x="45821" y="14455"/>
                </a:lnTo>
                <a:lnTo>
                  <a:pt x="45263" y="14176"/>
                </a:lnTo>
                <a:lnTo>
                  <a:pt x="44705" y="13953"/>
                </a:lnTo>
                <a:lnTo>
                  <a:pt x="44091" y="13786"/>
                </a:lnTo>
                <a:lnTo>
                  <a:pt x="43533" y="13618"/>
                </a:lnTo>
                <a:lnTo>
                  <a:pt x="42919" y="13507"/>
                </a:lnTo>
                <a:lnTo>
                  <a:pt x="42249" y="13395"/>
                </a:lnTo>
                <a:lnTo>
                  <a:pt x="41580" y="13395"/>
                </a:lnTo>
                <a:lnTo>
                  <a:pt x="41301" y="12000"/>
                </a:lnTo>
                <a:lnTo>
                  <a:pt x="40854" y="10660"/>
                </a:lnTo>
                <a:lnTo>
                  <a:pt x="40352" y="9321"/>
                </a:lnTo>
                <a:lnTo>
                  <a:pt x="39738" y="8093"/>
                </a:lnTo>
                <a:lnTo>
                  <a:pt x="39012" y="6921"/>
                </a:lnTo>
                <a:lnTo>
                  <a:pt x="38175" y="5805"/>
                </a:lnTo>
                <a:lnTo>
                  <a:pt x="37282" y="4800"/>
                </a:lnTo>
                <a:lnTo>
                  <a:pt x="36278" y="3851"/>
                </a:lnTo>
                <a:lnTo>
                  <a:pt x="35161" y="3014"/>
                </a:lnTo>
                <a:lnTo>
                  <a:pt x="34045" y="2233"/>
                </a:lnTo>
                <a:lnTo>
                  <a:pt x="32817" y="1563"/>
                </a:lnTo>
                <a:lnTo>
                  <a:pt x="31534" y="1005"/>
                </a:lnTo>
                <a:lnTo>
                  <a:pt x="30194" y="614"/>
                </a:lnTo>
                <a:lnTo>
                  <a:pt x="28799" y="279"/>
                </a:lnTo>
                <a:lnTo>
                  <a:pt x="27348" y="56"/>
                </a:lnTo>
                <a:lnTo>
                  <a:pt x="26622" y="0"/>
                </a:lnTo>
                <a:close/>
              </a:path>
            </a:pathLst>
          </a:custGeom>
          <a:gradFill>
            <a:gsLst>
              <a:gs pos="0">
                <a:srgbClr val="FFFFFF">
                  <a:alpha val="52549"/>
                  <a:alpha val="52690"/>
                </a:srgbClr>
              </a:gs>
              <a:gs pos="100000">
                <a:srgbClr val="FFFFFF">
                  <a:alpha val="74901"/>
                  <a:alpha val="5269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5"/>
          <p:cNvSpPr/>
          <p:nvPr/>
        </p:nvSpPr>
        <p:spPr>
          <a:xfrm flipH="1">
            <a:off x="8211627" y="884250"/>
            <a:ext cx="1008573" cy="393594"/>
          </a:xfrm>
          <a:custGeom>
            <a:rect b="b" l="l" r="r" t="t"/>
            <a:pathLst>
              <a:path extrusionOk="0" h="12503" w="32036">
                <a:moveTo>
                  <a:pt x="16297" y="1"/>
                </a:moveTo>
                <a:lnTo>
                  <a:pt x="15460" y="56"/>
                </a:lnTo>
                <a:lnTo>
                  <a:pt x="14679" y="168"/>
                </a:lnTo>
                <a:lnTo>
                  <a:pt x="13897" y="336"/>
                </a:lnTo>
                <a:lnTo>
                  <a:pt x="13172" y="615"/>
                </a:lnTo>
                <a:lnTo>
                  <a:pt x="12446" y="894"/>
                </a:lnTo>
                <a:lnTo>
                  <a:pt x="11777" y="1284"/>
                </a:lnTo>
                <a:lnTo>
                  <a:pt x="11163" y="1731"/>
                </a:lnTo>
                <a:lnTo>
                  <a:pt x="10549" y="2233"/>
                </a:lnTo>
                <a:lnTo>
                  <a:pt x="9991" y="2735"/>
                </a:lnTo>
                <a:lnTo>
                  <a:pt x="9488" y="3349"/>
                </a:lnTo>
                <a:lnTo>
                  <a:pt x="9042" y="3963"/>
                </a:lnTo>
                <a:lnTo>
                  <a:pt x="8651" y="4633"/>
                </a:lnTo>
                <a:lnTo>
                  <a:pt x="8372" y="5358"/>
                </a:lnTo>
                <a:lnTo>
                  <a:pt x="8093" y="6084"/>
                </a:lnTo>
                <a:lnTo>
                  <a:pt x="7870" y="6865"/>
                </a:lnTo>
                <a:lnTo>
                  <a:pt x="7758" y="7647"/>
                </a:lnTo>
                <a:lnTo>
                  <a:pt x="7144" y="7368"/>
                </a:lnTo>
                <a:lnTo>
                  <a:pt x="6530" y="7089"/>
                </a:lnTo>
                <a:lnTo>
                  <a:pt x="5861" y="6977"/>
                </a:lnTo>
                <a:lnTo>
                  <a:pt x="5135" y="6921"/>
                </a:lnTo>
                <a:lnTo>
                  <a:pt x="4577" y="6921"/>
                </a:lnTo>
                <a:lnTo>
                  <a:pt x="4075" y="7033"/>
                </a:lnTo>
                <a:lnTo>
                  <a:pt x="3572" y="7144"/>
                </a:lnTo>
                <a:lnTo>
                  <a:pt x="3126" y="7312"/>
                </a:lnTo>
                <a:lnTo>
                  <a:pt x="2679" y="7535"/>
                </a:lnTo>
                <a:lnTo>
                  <a:pt x="2233" y="7814"/>
                </a:lnTo>
                <a:lnTo>
                  <a:pt x="1842" y="8093"/>
                </a:lnTo>
                <a:lnTo>
                  <a:pt x="1507" y="8428"/>
                </a:lnTo>
                <a:lnTo>
                  <a:pt x="1173" y="8763"/>
                </a:lnTo>
                <a:lnTo>
                  <a:pt x="894" y="9154"/>
                </a:lnTo>
                <a:lnTo>
                  <a:pt x="615" y="9600"/>
                </a:lnTo>
                <a:lnTo>
                  <a:pt x="391" y="10047"/>
                </a:lnTo>
                <a:lnTo>
                  <a:pt x="224" y="10493"/>
                </a:lnTo>
                <a:lnTo>
                  <a:pt x="112" y="10995"/>
                </a:lnTo>
                <a:lnTo>
                  <a:pt x="1" y="11498"/>
                </a:lnTo>
                <a:lnTo>
                  <a:pt x="1" y="12056"/>
                </a:lnTo>
                <a:lnTo>
                  <a:pt x="1" y="12502"/>
                </a:lnTo>
                <a:lnTo>
                  <a:pt x="31868" y="12502"/>
                </a:lnTo>
                <a:lnTo>
                  <a:pt x="32036" y="11832"/>
                </a:lnTo>
                <a:lnTo>
                  <a:pt x="32036" y="11107"/>
                </a:lnTo>
                <a:lnTo>
                  <a:pt x="32036" y="10493"/>
                </a:lnTo>
                <a:lnTo>
                  <a:pt x="31924" y="9879"/>
                </a:lnTo>
                <a:lnTo>
                  <a:pt x="31757" y="9321"/>
                </a:lnTo>
                <a:lnTo>
                  <a:pt x="31589" y="8763"/>
                </a:lnTo>
                <a:lnTo>
                  <a:pt x="31310" y="8205"/>
                </a:lnTo>
                <a:lnTo>
                  <a:pt x="31031" y="7702"/>
                </a:lnTo>
                <a:lnTo>
                  <a:pt x="30696" y="7256"/>
                </a:lnTo>
                <a:lnTo>
                  <a:pt x="30306" y="6810"/>
                </a:lnTo>
                <a:lnTo>
                  <a:pt x="29859" y="6419"/>
                </a:lnTo>
                <a:lnTo>
                  <a:pt x="29357" y="6084"/>
                </a:lnTo>
                <a:lnTo>
                  <a:pt x="28910" y="5805"/>
                </a:lnTo>
                <a:lnTo>
                  <a:pt x="28352" y="5526"/>
                </a:lnTo>
                <a:lnTo>
                  <a:pt x="27794" y="5303"/>
                </a:lnTo>
                <a:lnTo>
                  <a:pt x="27236" y="5191"/>
                </a:lnTo>
                <a:lnTo>
                  <a:pt x="26622" y="5079"/>
                </a:lnTo>
                <a:lnTo>
                  <a:pt x="25562" y="5079"/>
                </a:lnTo>
                <a:lnTo>
                  <a:pt x="25115" y="5135"/>
                </a:lnTo>
                <a:lnTo>
                  <a:pt x="24222" y="5303"/>
                </a:lnTo>
                <a:lnTo>
                  <a:pt x="23943" y="4745"/>
                </a:lnTo>
                <a:lnTo>
                  <a:pt x="23664" y="4186"/>
                </a:lnTo>
                <a:lnTo>
                  <a:pt x="23329" y="3684"/>
                </a:lnTo>
                <a:lnTo>
                  <a:pt x="22939" y="3182"/>
                </a:lnTo>
                <a:lnTo>
                  <a:pt x="22548" y="2680"/>
                </a:lnTo>
                <a:lnTo>
                  <a:pt x="22102" y="2289"/>
                </a:lnTo>
                <a:lnTo>
                  <a:pt x="21599" y="1842"/>
                </a:lnTo>
                <a:lnTo>
                  <a:pt x="21097" y="1508"/>
                </a:lnTo>
                <a:lnTo>
                  <a:pt x="20595" y="1173"/>
                </a:lnTo>
                <a:lnTo>
                  <a:pt x="20037" y="838"/>
                </a:lnTo>
                <a:lnTo>
                  <a:pt x="19478" y="615"/>
                </a:lnTo>
                <a:lnTo>
                  <a:pt x="18865" y="391"/>
                </a:lnTo>
                <a:lnTo>
                  <a:pt x="18251" y="224"/>
                </a:lnTo>
                <a:lnTo>
                  <a:pt x="17637" y="112"/>
                </a:lnTo>
                <a:lnTo>
                  <a:pt x="16967" y="1"/>
                </a:lnTo>
                <a:close/>
              </a:path>
            </a:pathLst>
          </a:custGeom>
          <a:gradFill>
            <a:gsLst>
              <a:gs pos="0">
                <a:srgbClr val="FFFFFF">
                  <a:alpha val="52549"/>
                  <a:alpha val="52690"/>
                </a:srgbClr>
              </a:gs>
              <a:gs pos="100000">
                <a:srgbClr val="FFFFFF">
                  <a:alpha val="74901"/>
                  <a:alpha val="5269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5"/>
          <p:cNvSpPr/>
          <p:nvPr/>
        </p:nvSpPr>
        <p:spPr>
          <a:xfrm>
            <a:off x="7261900" y="364975"/>
            <a:ext cx="1693944" cy="607166"/>
          </a:xfrm>
          <a:custGeom>
            <a:rect b="b" l="l" r="r" t="t"/>
            <a:pathLst>
              <a:path extrusionOk="0" h="26566" w="74117">
                <a:moveTo>
                  <a:pt x="43979" y="0"/>
                </a:moveTo>
                <a:lnTo>
                  <a:pt x="42472" y="56"/>
                </a:lnTo>
                <a:lnTo>
                  <a:pt x="41021" y="279"/>
                </a:lnTo>
                <a:lnTo>
                  <a:pt x="39570" y="558"/>
                </a:lnTo>
                <a:lnTo>
                  <a:pt x="38175" y="1005"/>
                </a:lnTo>
                <a:lnTo>
                  <a:pt x="36835" y="1507"/>
                </a:lnTo>
                <a:lnTo>
                  <a:pt x="35551" y="2177"/>
                </a:lnTo>
                <a:lnTo>
                  <a:pt x="34324" y="2902"/>
                </a:lnTo>
                <a:lnTo>
                  <a:pt x="33207" y="3739"/>
                </a:lnTo>
                <a:lnTo>
                  <a:pt x="32147" y="4632"/>
                </a:lnTo>
                <a:lnTo>
                  <a:pt x="31142" y="5637"/>
                </a:lnTo>
                <a:lnTo>
                  <a:pt x="30194" y="6753"/>
                </a:lnTo>
                <a:lnTo>
                  <a:pt x="29412" y="7869"/>
                </a:lnTo>
                <a:lnTo>
                  <a:pt x="28687" y="9097"/>
                </a:lnTo>
                <a:lnTo>
                  <a:pt x="28017" y="10381"/>
                </a:lnTo>
                <a:lnTo>
                  <a:pt x="27515" y="11720"/>
                </a:lnTo>
                <a:lnTo>
                  <a:pt x="27124" y="13115"/>
                </a:lnTo>
                <a:lnTo>
                  <a:pt x="26287" y="12557"/>
                </a:lnTo>
                <a:lnTo>
                  <a:pt x="25450" y="11999"/>
                </a:lnTo>
                <a:lnTo>
                  <a:pt x="24557" y="11553"/>
                </a:lnTo>
                <a:lnTo>
                  <a:pt x="23608" y="11218"/>
                </a:lnTo>
                <a:lnTo>
                  <a:pt x="22659" y="10883"/>
                </a:lnTo>
                <a:lnTo>
                  <a:pt x="21655" y="10660"/>
                </a:lnTo>
                <a:lnTo>
                  <a:pt x="20594" y="10548"/>
                </a:lnTo>
                <a:lnTo>
                  <a:pt x="19534" y="10492"/>
                </a:lnTo>
                <a:lnTo>
                  <a:pt x="18418" y="10548"/>
                </a:lnTo>
                <a:lnTo>
                  <a:pt x="17301" y="10716"/>
                </a:lnTo>
                <a:lnTo>
                  <a:pt x="16241" y="10939"/>
                </a:lnTo>
                <a:lnTo>
                  <a:pt x="15236" y="11274"/>
                </a:lnTo>
                <a:lnTo>
                  <a:pt x="14232" y="11720"/>
                </a:lnTo>
                <a:lnTo>
                  <a:pt x="13339" y="12222"/>
                </a:lnTo>
                <a:lnTo>
                  <a:pt x="12446" y="12781"/>
                </a:lnTo>
                <a:lnTo>
                  <a:pt x="11609" y="13450"/>
                </a:lnTo>
                <a:lnTo>
                  <a:pt x="10827" y="14176"/>
                </a:lnTo>
                <a:lnTo>
                  <a:pt x="10158" y="14957"/>
                </a:lnTo>
                <a:lnTo>
                  <a:pt x="9488" y="15794"/>
                </a:lnTo>
                <a:lnTo>
                  <a:pt x="8930" y="16687"/>
                </a:lnTo>
                <a:lnTo>
                  <a:pt x="8428" y="17636"/>
                </a:lnTo>
                <a:lnTo>
                  <a:pt x="8037" y="18641"/>
                </a:lnTo>
                <a:lnTo>
                  <a:pt x="7758" y="19645"/>
                </a:lnTo>
                <a:lnTo>
                  <a:pt x="7535" y="20706"/>
                </a:lnTo>
                <a:lnTo>
                  <a:pt x="6809" y="20594"/>
                </a:lnTo>
                <a:lnTo>
                  <a:pt x="6028" y="20538"/>
                </a:lnTo>
                <a:lnTo>
                  <a:pt x="5414" y="20594"/>
                </a:lnTo>
                <a:lnTo>
                  <a:pt x="4800" y="20650"/>
                </a:lnTo>
                <a:lnTo>
                  <a:pt x="4242" y="20817"/>
                </a:lnTo>
                <a:lnTo>
                  <a:pt x="3684" y="20985"/>
                </a:lnTo>
                <a:lnTo>
                  <a:pt x="3181" y="21264"/>
                </a:lnTo>
                <a:lnTo>
                  <a:pt x="2679" y="21543"/>
                </a:lnTo>
                <a:lnTo>
                  <a:pt x="2177" y="21933"/>
                </a:lnTo>
                <a:lnTo>
                  <a:pt x="1786" y="22324"/>
                </a:lnTo>
                <a:lnTo>
                  <a:pt x="1395" y="22715"/>
                </a:lnTo>
                <a:lnTo>
                  <a:pt x="1005" y="23217"/>
                </a:lnTo>
                <a:lnTo>
                  <a:pt x="726" y="23719"/>
                </a:lnTo>
                <a:lnTo>
                  <a:pt x="447" y="24222"/>
                </a:lnTo>
                <a:lnTo>
                  <a:pt x="279" y="24780"/>
                </a:lnTo>
                <a:lnTo>
                  <a:pt x="112" y="25338"/>
                </a:lnTo>
                <a:lnTo>
                  <a:pt x="56" y="25952"/>
                </a:lnTo>
                <a:lnTo>
                  <a:pt x="0" y="26566"/>
                </a:lnTo>
                <a:lnTo>
                  <a:pt x="73782" y="26566"/>
                </a:lnTo>
                <a:lnTo>
                  <a:pt x="73949" y="25896"/>
                </a:lnTo>
                <a:lnTo>
                  <a:pt x="74005" y="25226"/>
                </a:lnTo>
                <a:lnTo>
                  <a:pt x="74117" y="24557"/>
                </a:lnTo>
                <a:lnTo>
                  <a:pt x="74117" y="23887"/>
                </a:lnTo>
                <a:lnTo>
                  <a:pt x="74061" y="22771"/>
                </a:lnTo>
                <a:lnTo>
                  <a:pt x="73893" y="21654"/>
                </a:lnTo>
                <a:lnTo>
                  <a:pt x="73614" y="20650"/>
                </a:lnTo>
                <a:lnTo>
                  <a:pt x="73279" y="19645"/>
                </a:lnTo>
                <a:lnTo>
                  <a:pt x="72777" y="18696"/>
                </a:lnTo>
                <a:lnTo>
                  <a:pt x="72275" y="17748"/>
                </a:lnTo>
                <a:lnTo>
                  <a:pt x="71605" y="16911"/>
                </a:lnTo>
                <a:lnTo>
                  <a:pt x="70935" y="16129"/>
                </a:lnTo>
                <a:lnTo>
                  <a:pt x="70154" y="15459"/>
                </a:lnTo>
                <a:lnTo>
                  <a:pt x="69317" y="14790"/>
                </a:lnTo>
                <a:lnTo>
                  <a:pt x="68368" y="14287"/>
                </a:lnTo>
                <a:lnTo>
                  <a:pt x="67419" y="13785"/>
                </a:lnTo>
                <a:lnTo>
                  <a:pt x="66415" y="13450"/>
                </a:lnTo>
                <a:lnTo>
                  <a:pt x="65410" y="13171"/>
                </a:lnTo>
                <a:lnTo>
                  <a:pt x="64294" y="13004"/>
                </a:lnTo>
                <a:lnTo>
                  <a:pt x="63178" y="12948"/>
                </a:lnTo>
                <a:lnTo>
                  <a:pt x="62006" y="13004"/>
                </a:lnTo>
                <a:lnTo>
                  <a:pt x="60889" y="13171"/>
                </a:lnTo>
                <a:lnTo>
                  <a:pt x="60443" y="11776"/>
                </a:lnTo>
                <a:lnTo>
                  <a:pt x="59941" y="10437"/>
                </a:lnTo>
                <a:lnTo>
                  <a:pt x="59327" y="9153"/>
                </a:lnTo>
                <a:lnTo>
                  <a:pt x="58601" y="7925"/>
                </a:lnTo>
                <a:lnTo>
                  <a:pt x="57764" y="6753"/>
                </a:lnTo>
                <a:lnTo>
                  <a:pt x="56871" y="5693"/>
                </a:lnTo>
                <a:lnTo>
                  <a:pt x="55866" y="4688"/>
                </a:lnTo>
                <a:lnTo>
                  <a:pt x="54806" y="3739"/>
                </a:lnTo>
                <a:lnTo>
                  <a:pt x="53634" y="2902"/>
                </a:lnTo>
                <a:lnTo>
                  <a:pt x="52406" y="2177"/>
                </a:lnTo>
                <a:lnTo>
                  <a:pt x="51123" y="1507"/>
                </a:lnTo>
                <a:lnTo>
                  <a:pt x="49783" y="1005"/>
                </a:lnTo>
                <a:lnTo>
                  <a:pt x="48388" y="558"/>
                </a:lnTo>
                <a:lnTo>
                  <a:pt x="46993" y="279"/>
                </a:lnTo>
                <a:lnTo>
                  <a:pt x="45486" y="56"/>
                </a:lnTo>
                <a:lnTo>
                  <a:pt x="43979" y="0"/>
                </a:lnTo>
                <a:close/>
              </a:path>
            </a:pathLst>
          </a:custGeom>
          <a:gradFill>
            <a:gsLst>
              <a:gs pos="0">
                <a:srgbClr val="FFFFFF">
                  <a:alpha val="52549"/>
                  <a:alpha val="52690"/>
                </a:srgbClr>
              </a:gs>
              <a:gs pos="100000">
                <a:srgbClr val="FFFFFF">
                  <a:alpha val="74901"/>
                  <a:alpha val="5269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5"/>
          <p:cNvSpPr/>
          <p:nvPr/>
        </p:nvSpPr>
        <p:spPr>
          <a:xfrm>
            <a:off x="-77675" y="205976"/>
            <a:ext cx="802982" cy="313325"/>
          </a:xfrm>
          <a:custGeom>
            <a:rect b="b" l="l" r="r" t="t"/>
            <a:pathLst>
              <a:path extrusionOk="0" h="12503" w="32036">
                <a:moveTo>
                  <a:pt x="16297" y="1"/>
                </a:moveTo>
                <a:lnTo>
                  <a:pt x="15460" y="56"/>
                </a:lnTo>
                <a:lnTo>
                  <a:pt x="14679" y="168"/>
                </a:lnTo>
                <a:lnTo>
                  <a:pt x="13897" y="336"/>
                </a:lnTo>
                <a:lnTo>
                  <a:pt x="13172" y="615"/>
                </a:lnTo>
                <a:lnTo>
                  <a:pt x="12446" y="894"/>
                </a:lnTo>
                <a:lnTo>
                  <a:pt x="11777" y="1284"/>
                </a:lnTo>
                <a:lnTo>
                  <a:pt x="11163" y="1731"/>
                </a:lnTo>
                <a:lnTo>
                  <a:pt x="10549" y="2233"/>
                </a:lnTo>
                <a:lnTo>
                  <a:pt x="9991" y="2735"/>
                </a:lnTo>
                <a:lnTo>
                  <a:pt x="9488" y="3349"/>
                </a:lnTo>
                <a:lnTo>
                  <a:pt x="9042" y="3963"/>
                </a:lnTo>
                <a:lnTo>
                  <a:pt x="8651" y="4633"/>
                </a:lnTo>
                <a:lnTo>
                  <a:pt x="8372" y="5358"/>
                </a:lnTo>
                <a:lnTo>
                  <a:pt x="8093" y="6084"/>
                </a:lnTo>
                <a:lnTo>
                  <a:pt x="7870" y="6865"/>
                </a:lnTo>
                <a:lnTo>
                  <a:pt x="7758" y="7647"/>
                </a:lnTo>
                <a:lnTo>
                  <a:pt x="7144" y="7368"/>
                </a:lnTo>
                <a:lnTo>
                  <a:pt x="6530" y="7089"/>
                </a:lnTo>
                <a:lnTo>
                  <a:pt x="5861" y="6977"/>
                </a:lnTo>
                <a:lnTo>
                  <a:pt x="5135" y="6921"/>
                </a:lnTo>
                <a:lnTo>
                  <a:pt x="4577" y="6921"/>
                </a:lnTo>
                <a:lnTo>
                  <a:pt x="4075" y="7033"/>
                </a:lnTo>
                <a:lnTo>
                  <a:pt x="3572" y="7144"/>
                </a:lnTo>
                <a:lnTo>
                  <a:pt x="3126" y="7312"/>
                </a:lnTo>
                <a:lnTo>
                  <a:pt x="2679" y="7535"/>
                </a:lnTo>
                <a:lnTo>
                  <a:pt x="2233" y="7814"/>
                </a:lnTo>
                <a:lnTo>
                  <a:pt x="1842" y="8093"/>
                </a:lnTo>
                <a:lnTo>
                  <a:pt x="1507" y="8428"/>
                </a:lnTo>
                <a:lnTo>
                  <a:pt x="1173" y="8763"/>
                </a:lnTo>
                <a:lnTo>
                  <a:pt x="894" y="9154"/>
                </a:lnTo>
                <a:lnTo>
                  <a:pt x="615" y="9600"/>
                </a:lnTo>
                <a:lnTo>
                  <a:pt x="391" y="10047"/>
                </a:lnTo>
                <a:lnTo>
                  <a:pt x="224" y="10493"/>
                </a:lnTo>
                <a:lnTo>
                  <a:pt x="112" y="10995"/>
                </a:lnTo>
                <a:lnTo>
                  <a:pt x="1" y="11498"/>
                </a:lnTo>
                <a:lnTo>
                  <a:pt x="1" y="12056"/>
                </a:lnTo>
                <a:lnTo>
                  <a:pt x="1" y="12502"/>
                </a:lnTo>
                <a:lnTo>
                  <a:pt x="31868" y="12502"/>
                </a:lnTo>
                <a:lnTo>
                  <a:pt x="32036" y="11832"/>
                </a:lnTo>
                <a:lnTo>
                  <a:pt x="32036" y="11107"/>
                </a:lnTo>
                <a:lnTo>
                  <a:pt x="32036" y="10493"/>
                </a:lnTo>
                <a:lnTo>
                  <a:pt x="31924" y="9879"/>
                </a:lnTo>
                <a:lnTo>
                  <a:pt x="31757" y="9321"/>
                </a:lnTo>
                <a:lnTo>
                  <a:pt x="31589" y="8763"/>
                </a:lnTo>
                <a:lnTo>
                  <a:pt x="31310" y="8205"/>
                </a:lnTo>
                <a:lnTo>
                  <a:pt x="31031" y="7702"/>
                </a:lnTo>
                <a:lnTo>
                  <a:pt x="30696" y="7256"/>
                </a:lnTo>
                <a:lnTo>
                  <a:pt x="30306" y="6810"/>
                </a:lnTo>
                <a:lnTo>
                  <a:pt x="29859" y="6419"/>
                </a:lnTo>
                <a:lnTo>
                  <a:pt x="29357" y="6084"/>
                </a:lnTo>
                <a:lnTo>
                  <a:pt x="28910" y="5805"/>
                </a:lnTo>
                <a:lnTo>
                  <a:pt x="28352" y="5526"/>
                </a:lnTo>
                <a:lnTo>
                  <a:pt x="27794" y="5303"/>
                </a:lnTo>
                <a:lnTo>
                  <a:pt x="27236" y="5191"/>
                </a:lnTo>
                <a:lnTo>
                  <a:pt x="26622" y="5079"/>
                </a:lnTo>
                <a:lnTo>
                  <a:pt x="25562" y="5079"/>
                </a:lnTo>
                <a:lnTo>
                  <a:pt x="25115" y="5135"/>
                </a:lnTo>
                <a:lnTo>
                  <a:pt x="24222" y="5303"/>
                </a:lnTo>
                <a:lnTo>
                  <a:pt x="23943" y="4745"/>
                </a:lnTo>
                <a:lnTo>
                  <a:pt x="23664" y="4186"/>
                </a:lnTo>
                <a:lnTo>
                  <a:pt x="23329" y="3684"/>
                </a:lnTo>
                <a:lnTo>
                  <a:pt x="22939" y="3182"/>
                </a:lnTo>
                <a:lnTo>
                  <a:pt x="22548" y="2680"/>
                </a:lnTo>
                <a:lnTo>
                  <a:pt x="22102" y="2289"/>
                </a:lnTo>
                <a:lnTo>
                  <a:pt x="21599" y="1842"/>
                </a:lnTo>
                <a:lnTo>
                  <a:pt x="21097" y="1508"/>
                </a:lnTo>
                <a:lnTo>
                  <a:pt x="20595" y="1173"/>
                </a:lnTo>
                <a:lnTo>
                  <a:pt x="20037" y="838"/>
                </a:lnTo>
                <a:lnTo>
                  <a:pt x="19478" y="615"/>
                </a:lnTo>
                <a:lnTo>
                  <a:pt x="18865" y="391"/>
                </a:lnTo>
                <a:lnTo>
                  <a:pt x="18251" y="224"/>
                </a:lnTo>
                <a:lnTo>
                  <a:pt x="17637" y="112"/>
                </a:lnTo>
                <a:lnTo>
                  <a:pt x="16967" y="1"/>
                </a:lnTo>
                <a:close/>
              </a:path>
            </a:pathLst>
          </a:custGeom>
          <a:gradFill>
            <a:gsLst>
              <a:gs pos="0">
                <a:srgbClr val="FFFFFF">
                  <a:alpha val="52549"/>
                  <a:alpha val="52690"/>
                </a:srgbClr>
              </a:gs>
              <a:gs pos="100000">
                <a:srgbClr val="FFFFFF">
                  <a:alpha val="74901"/>
                  <a:alpha val="5269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5"/>
          <p:cNvSpPr txBox="1"/>
          <p:nvPr>
            <p:ph type="title"/>
          </p:nvPr>
        </p:nvSpPr>
        <p:spPr>
          <a:xfrm>
            <a:off x="849000" y="393600"/>
            <a:ext cx="7446000" cy="666000"/>
          </a:xfrm>
          <a:prstGeom prst="rect">
            <a:avLst/>
          </a:prstGeom>
        </p:spPr>
        <p:txBody>
          <a:bodyPr anchorCtr="0" anchor="ctr" bIns="91425" lIns="91425" spcFirstLastPara="1" rIns="91425" wrap="square" tIns="91425">
            <a:noAutofit/>
          </a:bodyPr>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sp>
        <p:nvSpPr>
          <p:cNvPr id="99" name="Google Shape;99;p5"/>
          <p:cNvSpPr txBox="1"/>
          <p:nvPr>
            <p:ph idx="1" type="body"/>
          </p:nvPr>
        </p:nvSpPr>
        <p:spPr>
          <a:xfrm>
            <a:off x="849000" y="1243374"/>
            <a:ext cx="7446000" cy="3022500"/>
          </a:xfrm>
          <a:prstGeom prst="rect">
            <a:avLst/>
          </a:prstGeom>
        </p:spPr>
        <p:txBody>
          <a:bodyPr anchorCtr="0" anchor="t" bIns="91425" lIns="91425" spcFirstLastPara="1" rIns="91425" wrap="square" tIns="91425">
            <a:noAutofit/>
          </a:bodyPr>
          <a:lstStyle>
            <a:lvl1pPr indent="-368300" lvl="0" marL="457200">
              <a:spcBef>
                <a:spcPts val="600"/>
              </a:spcBef>
              <a:spcAft>
                <a:spcPts val="0"/>
              </a:spcAft>
              <a:buSzPts val="2200"/>
              <a:buChar char="▫"/>
              <a:defRPr/>
            </a:lvl1pPr>
            <a:lvl2pPr indent="-368300" lvl="1" marL="914400">
              <a:spcBef>
                <a:spcPts val="0"/>
              </a:spcBef>
              <a:spcAft>
                <a:spcPts val="0"/>
              </a:spcAft>
              <a:buSzPts val="2200"/>
              <a:buChar char="▪"/>
              <a:defRPr/>
            </a:lvl2pPr>
            <a:lvl3pPr indent="-368300" lvl="2" marL="1371600">
              <a:spcBef>
                <a:spcPts val="0"/>
              </a:spcBef>
              <a:spcAft>
                <a:spcPts val="0"/>
              </a:spcAft>
              <a:buSzPts val="2200"/>
              <a:buChar char="▪"/>
              <a:defRPr/>
            </a:lvl3pPr>
            <a:lvl4pPr indent="-368300" lvl="3" marL="1828800">
              <a:spcBef>
                <a:spcPts val="0"/>
              </a:spcBef>
              <a:spcAft>
                <a:spcPts val="0"/>
              </a:spcAft>
              <a:buSzPts val="2200"/>
              <a:buChar char="▪"/>
              <a:defRPr/>
            </a:lvl4pPr>
            <a:lvl5pPr indent="-368300" lvl="4" marL="2286000">
              <a:spcBef>
                <a:spcPts val="0"/>
              </a:spcBef>
              <a:spcAft>
                <a:spcPts val="0"/>
              </a:spcAft>
              <a:buSzPts val="2200"/>
              <a:buChar char="▪"/>
              <a:defRPr/>
            </a:lvl5pPr>
            <a:lvl6pPr indent="-368300" lvl="5" marL="2743200">
              <a:spcBef>
                <a:spcPts val="0"/>
              </a:spcBef>
              <a:spcAft>
                <a:spcPts val="0"/>
              </a:spcAft>
              <a:buSzPts val="2200"/>
              <a:buChar char="▪"/>
              <a:defRPr/>
            </a:lvl6pPr>
            <a:lvl7pPr indent="-368300" lvl="6" marL="3200400">
              <a:spcBef>
                <a:spcPts val="0"/>
              </a:spcBef>
              <a:spcAft>
                <a:spcPts val="0"/>
              </a:spcAft>
              <a:buSzPts val="2200"/>
              <a:buChar char="▪"/>
              <a:defRPr/>
            </a:lvl7pPr>
            <a:lvl8pPr indent="-368300" lvl="7" marL="3657600">
              <a:spcBef>
                <a:spcPts val="0"/>
              </a:spcBef>
              <a:spcAft>
                <a:spcPts val="0"/>
              </a:spcAft>
              <a:buSzPts val="2200"/>
              <a:buChar char="▪"/>
              <a:defRPr/>
            </a:lvl8pPr>
            <a:lvl9pPr indent="-368300" lvl="8" marL="4114800">
              <a:spcBef>
                <a:spcPts val="0"/>
              </a:spcBef>
              <a:spcAft>
                <a:spcPts val="0"/>
              </a:spcAft>
              <a:buSzPts val="2200"/>
              <a:buChar char="▪"/>
              <a:defRPr/>
            </a:lvl9pPr>
          </a:lstStyle>
          <a:p/>
        </p:txBody>
      </p:sp>
      <p:sp>
        <p:nvSpPr>
          <p:cNvPr id="100" name="Google Shape;100;p5"/>
          <p:cNvSpPr txBox="1"/>
          <p:nvPr>
            <p:ph idx="12" type="sldNum"/>
          </p:nvPr>
        </p:nvSpPr>
        <p:spPr>
          <a:xfrm>
            <a:off x="8540298" y="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2 columns" type="twoColTx">
  <p:cSld name="TITLE_AND_TWO_COLUMNS">
    <p:spTree>
      <p:nvGrpSpPr>
        <p:cNvPr id="101" name="Shape 101"/>
        <p:cNvGrpSpPr/>
        <p:nvPr/>
      </p:nvGrpSpPr>
      <p:grpSpPr>
        <a:xfrm>
          <a:off x="0" y="0"/>
          <a:ext cx="0" cy="0"/>
          <a:chOff x="0" y="0"/>
          <a:chExt cx="0" cy="0"/>
        </a:xfrm>
      </p:grpSpPr>
      <p:sp>
        <p:nvSpPr>
          <p:cNvPr id="102" name="Google Shape;102;p6"/>
          <p:cNvSpPr/>
          <p:nvPr/>
        </p:nvSpPr>
        <p:spPr>
          <a:xfrm>
            <a:off x="532100" y="441174"/>
            <a:ext cx="1452007" cy="572718"/>
          </a:xfrm>
          <a:custGeom>
            <a:rect b="b" l="l" r="r" t="t"/>
            <a:pathLst>
              <a:path extrusionOk="0" h="22102" w="56035">
                <a:moveTo>
                  <a:pt x="25897" y="0"/>
                </a:moveTo>
                <a:lnTo>
                  <a:pt x="24502" y="56"/>
                </a:lnTo>
                <a:lnTo>
                  <a:pt x="23162" y="224"/>
                </a:lnTo>
                <a:lnTo>
                  <a:pt x="21879" y="503"/>
                </a:lnTo>
                <a:lnTo>
                  <a:pt x="20595" y="893"/>
                </a:lnTo>
                <a:lnTo>
                  <a:pt x="19367" y="1396"/>
                </a:lnTo>
                <a:lnTo>
                  <a:pt x="18195" y="1954"/>
                </a:lnTo>
                <a:lnTo>
                  <a:pt x="17135" y="2679"/>
                </a:lnTo>
                <a:lnTo>
                  <a:pt x="16074" y="3405"/>
                </a:lnTo>
                <a:lnTo>
                  <a:pt x="15070" y="4242"/>
                </a:lnTo>
                <a:lnTo>
                  <a:pt x="14177" y="5191"/>
                </a:lnTo>
                <a:lnTo>
                  <a:pt x="13340" y="6140"/>
                </a:lnTo>
                <a:lnTo>
                  <a:pt x="12614" y="7200"/>
                </a:lnTo>
                <a:lnTo>
                  <a:pt x="11944" y="8316"/>
                </a:lnTo>
                <a:lnTo>
                  <a:pt x="11386" y="9488"/>
                </a:lnTo>
                <a:lnTo>
                  <a:pt x="10884" y="10716"/>
                </a:lnTo>
                <a:lnTo>
                  <a:pt x="10493" y="12000"/>
                </a:lnTo>
                <a:lnTo>
                  <a:pt x="9935" y="11832"/>
                </a:lnTo>
                <a:lnTo>
                  <a:pt x="9321" y="11721"/>
                </a:lnTo>
                <a:lnTo>
                  <a:pt x="8707" y="11609"/>
                </a:lnTo>
                <a:lnTo>
                  <a:pt x="8038" y="11609"/>
                </a:lnTo>
                <a:lnTo>
                  <a:pt x="7200" y="11665"/>
                </a:lnTo>
                <a:lnTo>
                  <a:pt x="6419" y="11776"/>
                </a:lnTo>
                <a:lnTo>
                  <a:pt x="5638" y="11944"/>
                </a:lnTo>
                <a:lnTo>
                  <a:pt x="4912" y="12223"/>
                </a:lnTo>
                <a:lnTo>
                  <a:pt x="4187" y="12558"/>
                </a:lnTo>
                <a:lnTo>
                  <a:pt x="3517" y="13004"/>
                </a:lnTo>
                <a:lnTo>
                  <a:pt x="2903" y="13451"/>
                </a:lnTo>
                <a:lnTo>
                  <a:pt x="2345" y="13953"/>
                </a:lnTo>
                <a:lnTo>
                  <a:pt x="1843" y="14511"/>
                </a:lnTo>
                <a:lnTo>
                  <a:pt x="1396" y="15125"/>
                </a:lnTo>
                <a:lnTo>
                  <a:pt x="950" y="15795"/>
                </a:lnTo>
                <a:lnTo>
                  <a:pt x="615" y="16520"/>
                </a:lnTo>
                <a:lnTo>
                  <a:pt x="336" y="17246"/>
                </a:lnTo>
                <a:lnTo>
                  <a:pt x="168" y="18027"/>
                </a:lnTo>
                <a:lnTo>
                  <a:pt x="57" y="18809"/>
                </a:lnTo>
                <a:lnTo>
                  <a:pt x="1" y="19646"/>
                </a:lnTo>
                <a:lnTo>
                  <a:pt x="1" y="20260"/>
                </a:lnTo>
                <a:lnTo>
                  <a:pt x="112" y="20929"/>
                </a:lnTo>
                <a:lnTo>
                  <a:pt x="224" y="21487"/>
                </a:lnTo>
                <a:lnTo>
                  <a:pt x="391" y="22101"/>
                </a:lnTo>
                <a:lnTo>
                  <a:pt x="56035" y="22101"/>
                </a:lnTo>
                <a:lnTo>
                  <a:pt x="56035" y="21878"/>
                </a:lnTo>
                <a:lnTo>
                  <a:pt x="56035" y="21432"/>
                </a:lnTo>
                <a:lnTo>
                  <a:pt x="55923" y="21041"/>
                </a:lnTo>
                <a:lnTo>
                  <a:pt x="55867" y="20594"/>
                </a:lnTo>
                <a:lnTo>
                  <a:pt x="55700" y="20204"/>
                </a:lnTo>
                <a:lnTo>
                  <a:pt x="55532" y="19869"/>
                </a:lnTo>
                <a:lnTo>
                  <a:pt x="55309" y="19534"/>
                </a:lnTo>
                <a:lnTo>
                  <a:pt x="55086" y="19199"/>
                </a:lnTo>
                <a:lnTo>
                  <a:pt x="54807" y="18864"/>
                </a:lnTo>
                <a:lnTo>
                  <a:pt x="54472" y="18585"/>
                </a:lnTo>
                <a:lnTo>
                  <a:pt x="54137" y="18362"/>
                </a:lnTo>
                <a:lnTo>
                  <a:pt x="53802" y="18139"/>
                </a:lnTo>
                <a:lnTo>
                  <a:pt x="53467" y="17971"/>
                </a:lnTo>
                <a:lnTo>
                  <a:pt x="53077" y="17804"/>
                </a:lnTo>
                <a:lnTo>
                  <a:pt x="52630" y="17748"/>
                </a:lnTo>
                <a:lnTo>
                  <a:pt x="52239" y="17636"/>
                </a:lnTo>
                <a:lnTo>
                  <a:pt x="51793" y="17636"/>
                </a:lnTo>
                <a:lnTo>
                  <a:pt x="51123" y="17692"/>
                </a:lnTo>
                <a:lnTo>
                  <a:pt x="50509" y="17804"/>
                </a:lnTo>
                <a:lnTo>
                  <a:pt x="49951" y="18027"/>
                </a:lnTo>
                <a:lnTo>
                  <a:pt x="49449" y="18362"/>
                </a:lnTo>
                <a:lnTo>
                  <a:pt x="49170" y="17804"/>
                </a:lnTo>
                <a:lnTo>
                  <a:pt x="48835" y="17302"/>
                </a:lnTo>
                <a:lnTo>
                  <a:pt x="48500" y="16799"/>
                </a:lnTo>
                <a:lnTo>
                  <a:pt x="48110" y="16353"/>
                </a:lnTo>
                <a:lnTo>
                  <a:pt x="47719" y="15906"/>
                </a:lnTo>
                <a:lnTo>
                  <a:pt x="47272" y="15516"/>
                </a:lnTo>
                <a:lnTo>
                  <a:pt x="46826" y="15125"/>
                </a:lnTo>
                <a:lnTo>
                  <a:pt x="46324" y="14790"/>
                </a:lnTo>
                <a:lnTo>
                  <a:pt x="45821" y="14455"/>
                </a:lnTo>
                <a:lnTo>
                  <a:pt x="45263" y="14176"/>
                </a:lnTo>
                <a:lnTo>
                  <a:pt x="44705" y="13953"/>
                </a:lnTo>
                <a:lnTo>
                  <a:pt x="44091" y="13786"/>
                </a:lnTo>
                <a:lnTo>
                  <a:pt x="43533" y="13618"/>
                </a:lnTo>
                <a:lnTo>
                  <a:pt x="42919" y="13507"/>
                </a:lnTo>
                <a:lnTo>
                  <a:pt x="42249" y="13395"/>
                </a:lnTo>
                <a:lnTo>
                  <a:pt x="41580" y="13395"/>
                </a:lnTo>
                <a:lnTo>
                  <a:pt x="41301" y="12000"/>
                </a:lnTo>
                <a:lnTo>
                  <a:pt x="40854" y="10660"/>
                </a:lnTo>
                <a:lnTo>
                  <a:pt x="40352" y="9321"/>
                </a:lnTo>
                <a:lnTo>
                  <a:pt x="39738" y="8093"/>
                </a:lnTo>
                <a:lnTo>
                  <a:pt x="39012" y="6921"/>
                </a:lnTo>
                <a:lnTo>
                  <a:pt x="38175" y="5805"/>
                </a:lnTo>
                <a:lnTo>
                  <a:pt x="37282" y="4800"/>
                </a:lnTo>
                <a:lnTo>
                  <a:pt x="36278" y="3851"/>
                </a:lnTo>
                <a:lnTo>
                  <a:pt x="35161" y="3014"/>
                </a:lnTo>
                <a:lnTo>
                  <a:pt x="34045" y="2233"/>
                </a:lnTo>
                <a:lnTo>
                  <a:pt x="32817" y="1563"/>
                </a:lnTo>
                <a:lnTo>
                  <a:pt x="31534" y="1005"/>
                </a:lnTo>
                <a:lnTo>
                  <a:pt x="30194" y="614"/>
                </a:lnTo>
                <a:lnTo>
                  <a:pt x="28799" y="279"/>
                </a:lnTo>
                <a:lnTo>
                  <a:pt x="27348" y="56"/>
                </a:lnTo>
                <a:lnTo>
                  <a:pt x="26622" y="0"/>
                </a:lnTo>
                <a:close/>
              </a:path>
            </a:pathLst>
          </a:custGeom>
          <a:gradFill>
            <a:gsLst>
              <a:gs pos="0">
                <a:srgbClr val="FFFFFF">
                  <a:alpha val="52549"/>
                  <a:alpha val="52690"/>
                </a:srgbClr>
              </a:gs>
              <a:gs pos="100000">
                <a:srgbClr val="FFFFFF">
                  <a:alpha val="74901"/>
                  <a:alpha val="5269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6"/>
          <p:cNvSpPr/>
          <p:nvPr/>
        </p:nvSpPr>
        <p:spPr>
          <a:xfrm flipH="1">
            <a:off x="8211627" y="884250"/>
            <a:ext cx="1008573" cy="393594"/>
          </a:xfrm>
          <a:custGeom>
            <a:rect b="b" l="l" r="r" t="t"/>
            <a:pathLst>
              <a:path extrusionOk="0" h="12503" w="32036">
                <a:moveTo>
                  <a:pt x="16297" y="1"/>
                </a:moveTo>
                <a:lnTo>
                  <a:pt x="15460" y="56"/>
                </a:lnTo>
                <a:lnTo>
                  <a:pt x="14679" y="168"/>
                </a:lnTo>
                <a:lnTo>
                  <a:pt x="13897" y="336"/>
                </a:lnTo>
                <a:lnTo>
                  <a:pt x="13172" y="615"/>
                </a:lnTo>
                <a:lnTo>
                  <a:pt x="12446" y="894"/>
                </a:lnTo>
                <a:lnTo>
                  <a:pt x="11777" y="1284"/>
                </a:lnTo>
                <a:lnTo>
                  <a:pt x="11163" y="1731"/>
                </a:lnTo>
                <a:lnTo>
                  <a:pt x="10549" y="2233"/>
                </a:lnTo>
                <a:lnTo>
                  <a:pt x="9991" y="2735"/>
                </a:lnTo>
                <a:lnTo>
                  <a:pt x="9488" y="3349"/>
                </a:lnTo>
                <a:lnTo>
                  <a:pt x="9042" y="3963"/>
                </a:lnTo>
                <a:lnTo>
                  <a:pt x="8651" y="4633"/>
                </a:lnTo>
                <a:lnTo>
                  <a:pt x="8372" y="5358"/>
                </a:lnTo>
                <a:lnTo>
                  <a:pt x="8093" y="6084"/>
                </a:lnTo>
                <a:lnTo>
                  <a:pt x="7870" y="6865"/>
                </a:lnTo>
                <a:lnTo>
                  <a:pt x="7758" y="7647"/>
                </a:lnTo>
                <a:lnTo>
                  <a:pt x="7144" y="7368"/>
                </a:lnTo>
                <a:lnTo>
                  <a:pt x="6530" y="7089"/>
                </a:lnTo>
                <a:lnTo>
                  <a:pt x="5861" y="6977"/>
                </a:lnTo>
                <a:lnTo>
                  <a:pt x="5135" y="6921"/>
                </a:lnTo>
                <a:lnTo>
                  <a:pt x="4577" y="6921"/>
                </a:lnTo>
                <a:lnTo>
                  <a:pt x="4075" y="7033"/>
                </a:lnTo>
                <a:lnTo>
                  <a:pt x="3572" y="7144"/>
                </a:lnTo>
                <a:lnTo>
                  <a:pt x="3126" y="7312"/>
                </a:lnTo>
                <a:lnTo>
                  <a:pt x="2679" y="7535"/>
                </a:lnTo>
                <a:lnTo>
                  <a:pt x="2233" y="7814"/>
                </a:lnTo>
                <a:lnTo>
                  <a:pt x="1842" y="8093"/>
                </a:lnTo>
                <a:lnTo>
                  <a:pt x="1507" y="8428"/>
                </a:lnTo>
                <a:lnTo>
                  <a:pt x="1173" y="8763"/>
                </a:lnTo>
                <a:lnTo>
                  <a:pt x="894" y="9154"/>
                </a:lnTo>
                <a:lnTo>
                  <a:pt x="615" y="9600"/>
                </a:lnTo>
                <a:lnTo>
                  <a:pt x="391" y="10047"/>
                </a:lnTo>
                <a:lnTo>
                  <a:pt x="224" y="10493"/>
                </a:lnTo>
                <a:lnTo>
                  <a:pt x="112" y="10995"/>
                </a:lnTo>
                <a:lnTo>
                  <a:pt x="1" y="11498"/>
                </a:lnTo>
                <a:lnTo>
                  <a:pt x="1" y="12056"/>
                </a:lnTo>
                <a:lnTo>
                  <a:pt x="1" y="12502"/>
                </a:lnTo>
                <a:lnTo>
                  <a:pt x="31868" y="12502"/>
                </a:lnTo>
                <a:lnTo>
                  <a:pt x="32036" y="11832"/>
                </a:lnTo>
                <a:lnTo>
                  <a:pt x="32036" y="11107"/>
                </a:lnTo>
                <a:lnTo>
                  <a:pt x="32036" y="10493"/>
                </a:lnTo>
                <a:lnTo>
                  <a:pt x="31924" y="9879"/>
                </a:lnTo>
                <a:lnTo>
                  <a:pt x="31757" y="9321"/>
                </a:lnTo>
                <a:lnTo>
                  <a:pt x="31589" y="8763"/>
                </a:lnTo>
                <a:lnTo>
                  <a:pt x="31310" y="8205"/>
                </a:lnTo>
                <a:lnTo>
                  <a:pt x="31031" y="7702"/>
                </a:lnTo>
                <a:lnTo>
                  <a:pt x="30696" y="7256"/>
                </a:lnTo>
                <a:lnTo>
                  <a:pt x="30306" y="6810"/>
                </a:lnTo>
                <a:lnTo>
                  <a:pt x="29859" y="6419"/>
                </a:lnTo>
                <a:lnTo>
                  <a:pt x="29357" y="6084"/>
                </a:lnTo>
                <a:lnTo>
                  <a:pt x="28910" y="5805"/>
                </a:lnTo>
                <a:lnTo>
                  <a:pt x="28352" y="5526"/>
                </a:lnTo>
                <a:lnTo>
                  <a:pt x="27794" y="5303"/>
                </a:lnTo>
                <a:lnTo>
                  <a:pt x="27236" y="5191"/>
                </a:lnTo>
                <a:lnTo>
                  <a:pt x="26622" y="5079"/>
                </a:lnTo>
                <a:lnTo>
                  <a:pt x="25562" y="5079"/>
                </a:lnTo>
                <a:lnTo>
                  <a:pt x="25115" y="5135"/>
                </a:lnTo>
                <a:lnTo>
                  <a:pt x="24222" y="5303"/>
                </a:lnTo>
                <a:lnTo>
                  <a:pt x="23943" y="4745"/>
                </a:lnTo>
                <a:lnTo>
                  <a:pt x="23664" y="4186"/>
                </a:lnTo>
                <a:lnTo>
                  <a:pt x="23329" y="3684"/>
                </a:lnTo>
                <a:lnTo>
                  <a:pt x="22939" y="3182"/>
                </a:lnTo>
                <a:lnTo>
                  <a:pt x="22548" y="2680"/>
                </a:lnTo>
                <a:lnTo>
                  <a:pt x="22102" y="2289"/>
                </a:lnTo>
                <a:lnTo>
                  <a:pt x="21599" y="1842"/>
                </a:lnTo>
                <a:lnTo>
                  <a:pt x="21097" y="1508"/>
                </a:lnTo>
                <a:lnTo>
                  <a:pt x="20595" y="1173"/>
                </a:lnTo>
                <a:lnTo>
                  <a:pt x="20037" y="838"/>
                </a:lnTo>
                <a:lnTo>
                  <a:pt x="19478" y="615"/>
                </a:lnTo>
                <a:lnTo>
                  <a:pt x="18865" y="391"/>
                </a:lnTo>
                <a:lnTo>
                  <a:pt x="18251" y="224"/>
                </a:lnTo>
                <a:lnTo>
                  <a:pt x="17637" y="112"/>
                </a:lnTo>
                <a:lnTo>
                  <a:pt x="16967" y="1"/>
                </a:lnTo>
                <a:close/>
              </a:path>
            </a:pathLst>
          </a:custGeom>
          <a:gradFill>
            <a:gsLst>
              <a:gs pos="0">
                <a:srgbClr val="FFFFFF">
                  <a:alpha val="52549"/>
                  <a:alpha val="52690"/>
                </a:srgbClr>
              </a:gs>
              <a:gs pos="100000">
                <a:srgbClr val="FFFFFF">
                  <a:alpha val="74901"/>
                  <a:alpha val="5269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6"/>
          <p:cNvSpPr/>
          <p:nvPr/>
        </p:nvSpPr>
        <p:spPr>
          <a:xfrm>
            <a:off x="7261900" y="364975"/>
            <a:ext cx="1693944" cy="607166"/>
          </a:xfrm>
          <a:custGeom>
            <a:rect b="b" l="l" r="r" t="t"/>
            <a:pathLst>
              <a:path extrusionOk="0" h="26566" w="74117">
                <a:moveTo>
                  <a:pt x="43979" y="0"/>
                </a:moveTo>
                <a:lnTo>
                  <a:pt x="42472" y="56"/>
                </a:lnTo>
                <a:lnTo>
                  <a:pt x="41021" y="279"/>
                </a:lnTo>
                <a:lnTo>
                  <a:pt x="39570" y="558"/>
                </a:lnTo>
                <a:lnTo>
                  <a:pt x="38175" y="1005"/>
                </a:lnTo>
                <a:lnTo>
                  <a:pt x="36835" y="1507"/>
                </a:lnTo>
                <a:lnTo>
                  <a:pt x="35551" y="2177"/>
                </a:lnTo>
                <a:lnTo>
                  <a:pt x="34324" y="2902"/>
                </a:lnTo>
                <a:lnTo>
                  <a:pt x="33207" y="3739"/>
                </a:lnTo>
                <a:lnTo>
                  <a:pt x="32147" y="4632"/>
                </a:lnTo>
                <a:lnTo>
                  <a:pt x="31142" y="5637"/>
                </a:lnTo>
                <a:lnTo>
                  <a:pt x="30194" y="6753"/>
                </a:lnTo>
                <a:lnTo>
                  <a:pt x="29412" y="7869"/>
                </a:lnTo>
                <a:lnTo>
                  <a:pt x="28687" y="9097"/>
                </a:lnTo>
                <a:lnTo>
                  <a:pt x="28017" y="10381"/>
                </a:lnTo>
                <a:lnTo>
                  <a:pt x="27515" y="11720"/>
                </a:lnTo>
                <a:lnTo>
                  <a:pt x="27124" y="13115"/>
                </a:lnTo>
                <a:lnTo>
                  <a:pt x="26287" y="12557"/>
                </a:lnTo>
                <a:lnTo>
                  <a:pt x="25450" y="11999"/>
                </a:lnTo>
                <a:lnTo>
                  <a:pt x="24557" y="11553"/>
                </a:lnTo>
                <a:lnTo>
                  <a:pt x="23608" y="11218"/>
                </a:lnTo>
                <a:lnTo>
                  <a:pt x="22659" y="10883"/>
                </a:lnTo>
                <a:lnTo>
                  <a:pt x="21655" y="10660"/>
                </a:lnTo>
                <a:lnTo>
                  <a:pt x="20594" y="10548"/>
                </a:lnTo>
                <a:lnTo>
                  <a:pt x="19534" y="10492"/>
                </a:lnTo>
                <a:lnTo>
                  <a:pt x="18418" y="10548"/>
                </a:lnTo>
                <a:lnTo>
                  <a:pt x="17301" y="10716"/>
                </a:lnTo>
                <a:lnTo>
                  <a:pt x="16241" y="10939"/>
                </a:lnTo>
                <a:lnTo>
                  <a:pt x="15236" y="11274"/>
                </a:lnTo>
                <a:lnTo>
                  <a:pt x="14232" y="11720"/>
                </a:lnTo>
                <a:lnTo>
                  <a:pt x="13339" y="12222"/>
                </a:lnTo>
                <a:lnTo>
                  <a:pt x="12446" y="12781"/>
                </a:lnTo>
                <a:lnTo>
                  <a:pt x="11609" y="13450"/>
                </a:lnTo>
                <a:lnTo>
                  <a:pt x="10827" y="14176"/>
                </a:lnTo>
                <a:lnTo>
                  <a:pt x="10158" y="14957"/>
                </a:lnTo>
                <a:lnTo>
                  <a:pt x="9488" y="15794"/>
                </a:lnTo>
                <a:lnTo>
                  <a:pt x="8930" y="16687"/>
                </a:lnTo>
                <a:lnTo>
                  <a:pt x="8428" y="17636"/>
                </a:lnTo>
                <a:lnTo>
                  <a:pt x="8037" y="18641"/>
                </a:lnTo>
                <a:lnTo>
                  <a:pt x="7758" y="19645"/>
                </a:lnTo>
                <a:lnTo>
                  <a:pt x="7535" y="20706"/>
                </a:lnTo>
                <a:lnTo>
                  <a:pt x="6809" y="20594"/>
                </a:lnTo>
                <a:lnTo>
                  <a:pt x="6028" y="20538"/>
                </a:lnTo>
                <a:lnTo>
                  <a:pt x="5414" y="20594"/>
                </a:lnTo>
                <a:lnTo>
                  <a:pt x="4800" y="20650"/>
                </a:lnTo>
                <a:lnTo>
                  <a:pt x="4242" y="20817"/>
                </a:lnTo>
                <a:lnTo>
                  <a:pt x="3684" y="20985"/>
                </a:lnTo>
                <a:lnTo>
                  <a:pt x="3181" y="21264"/>
                </a:lnTo>
                <a:lnTo>
                  <a:pt x="2679" y="21543"/>
                </a:lnTo>
                <a:lnTo>
                  <a:pt x="2177" y="21933"/>
                </a:lnTo>
                <a:lnTo>
                  <a:pt x="1786" y="22324"/>
                </a:lnTo>
                <a:lnTo>
                  <a:pt x="1395" y="22715"/>
                </a:lnTo>
                <a:lnTo>
                  <a:pt x="1005" y="23217"/>
                </a:lnTo>
                <a:lnTo>
                  <a:pt x="726" y="23719"/>
                </a:lnTo>
                <a:lnTo>
                  <a:pt x="447" y="24222"/>
                </a:lnTo>
                <a:lnTo>
                  <a:pt x="279" y="24780"/>
                </a:lnTo>
                <a:lnTo>
                  <a:pt x="112" y="25338"/>
                </a:lnTo>
                <a:lnTo>
                  <a:pt x="56" y="25952"/>
                </a:lnTo>
                <a:lnTo>
                  <a:pt x="0" y="26566"/>
                </a:lnTo>
                <a:lnTo>
                  <a:pt x="73782" y="26566"/>
                </a:lnTo>
                <a:lnTo>
                  <a:pt x="73949" y="25896"/>
                </a:lnTo>
                <a:lnTo>
                  <a:pt x="74005" y="25226"/>
                </a:lnTo>
                <a:lnTo>
                  <a:pt x="74117" y="24557"/>
                </a:lnTo>
                <a:lnTo>
                  <a:pt x="74117" y="23887"/>
                </a:lnTo>
                <a:lnTo>
                  <a:pt x="74061" y="22771"/>
                </a:lnTo>
                <a:lnTo>
                  <a:pt x="73893" y="21654"/>
                </a:lnTo>
                <a:lnTo>
                  <a:pt x="73614" y="20650"/>
                </a:lnTo>
                <a:lnTo>
                  <a:pt x="73279" y="19645"/>
                </a:lnTo>
                <a:lnTo>
                  <a:pt x="72777" y="18696"/>
                </a:lnTo>
                <a:lnTo>
                  <a:pt x="72275" y="17748"/>
                </a:lnTo>
                <a:lnTo>
                  <a:pt x="71605" y="16911"/>
                </a:lnTo>
                <a:lnTo>
                  <a:pt x="70935" y="16129"/>
                </a:lnTo>
                <a:lnTo>
                  <a:pt x="70154" y="15459"/>
                </a:lnTo>
                <a:lnTo>
                  <a:pt x="69317" y="14790"/>
                </a:lnTo>
                <a:lnTo>
                  <a:pt x="68368" y="14287"/>
                </a:lnTo>
                <a:lnTo>
                  <a:pt x="67419" y="13785"/>
                </a:lnTo>
                <a:lnTo>
                  <a:pt x="66415" y="13450"/>
                </a:lnTo>
                <a:lnTo>
                  <a:pt x="65410" y="13171"/>
                </a:lnTo>
                <a:lnTo>
                  <a:pt x="64294" y="13004"/>
                </a:lnTo>
                <a:lnTo>
                  <a:pt x="63178" y="12948"/>
                </a:lnTo>
                <a:lnTo>
                  <a:pt x="62006" y="13004"/>
                </a:lnTo>
                <a:lnTo>
                  <a:pt x="60889" y="13171"/>
                </a:lnTo>
                <a:lnTo>
                  <a:pt x="60443" y="11776"/>
                </a:lnTo>
                <a:lnTo>
                  <a:pt x="59941" y="10437"/>
                </a:lnTo>
                <a:lnTo>
                  <a:pt x="59327" y="9153"/>
                </a:lnTo>
                <a:lnTo>
                  <a:pt x="58601" y="7925"/>
                </a:lnTo>
                <a:lnTo>
                  <a:pt x="57764" y="6753"/>
                </a:lnTo>
                <a:lnTo>
                  <a:pt x="56871" y="5693"/>
                </a:lnTo>
                <a:lnTo>
                  <a:pt x="55866" y="4688"/>
                </a:lnTo>
                <a:lnTo>
                  <a:pt x="54806" y="3739"/>
                </a:lnTo>
                <a:lnTo>
                  <a:pt x="53634" y="2902"/>
                </a:lnTo>
                <a:lnTo>
                  <a:pt x="52406" y="2177"/>
                </a:lnTo>
                <a:lnTo>
                  <a:pt x="51123" y="1507"/>
                </a:lnTo>
                <a:lnTo>
                  <a:pt x="49783" y="1005"/>
                </a:lnTo>
                <a:lnTo>
                  <a:pt x="48388" y="558"/>
                </a:lnTo>
                <a:lnTo>
                  <a:pt x="46993" y="279"/>
                </a:lnTo>
                <a:lnTo>
                  <a:pt x="45486" y="56"/>
                </a:lnTo>
                <a:lnTo>
                  <a:pt x="43979" y="0"/>
                </a:lnTo>
                <a:close/>
              </a:path>
            </a:pathLst>
          </a:custGeom>
          <a:gradFill>
            <a:gsLst>
              <a:gs pos="0">
                <a:srgbClr val="FFFFFF">
                  <a:alpha val="52549"/>
                  <a:alpha val="52690"/>
                </a:srgbClr>
              </a:gs>
              <a:gs pos="100000">
                <a:srgbClr val="FFFFFF">
                  <a:alpha val="74901"/>
                  <a:alpha val="5269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6"/>
          <p:cNvSpPr/>
          <p:nvPr/>
        </p:nvSpPr>
        <p:spPr>
          <a:xfrm>
            <a:off x="-77675" y="205976"/>
            <a:ext cx="802982" cy="313325"/>
          </a:xfrm>
          <a:custGeom>
            <a:rect b="b" l="l" r="r" t="t"/>
            <a:pathLst>
              <a:path extrusionOk="0" h="12503" w="32036">
                <a:moveTo>
                  <a:pt x="16297" y="1"/>
                </a:moveTo>
                <a:lnTo>
                  <a:pt x="15460" y="56"/>
                </a:lnTo>
                <a:lnTo>
                  <a:pt x="14679" y="168"/>
                </a:lnTo>
                <a:lnTo>
                  <a:pt x="13897" y="336"/>
                </a:lnTo>
                <a:lnTo>
                  <a:pt x="13172" y="615"/>
                </a:lnTo>
                <a:lnTo>
                  <a:pt x="12446" y="894"/>
                </a:lnTo>
                <a:lnTo>
                  <a:pt x="11777" y="1284"/>
                </a:lnTo>
                <a:lnTo>
                  <a:pt x="11163" y="1731"/>
                </a:lnTo>
                <a:lnTo>
                  <a:pt x="10549" y="2233"/>
                </a:lnTo>
                <a:lnTo>
                  <a:pt x="9991" y="2735"/>
                </a:lnTo>
                <a:lnTo>
                  <a:pt x="9488" y="3349"/>
                </a:lnTo>
                <a:lnTo>
                  <a:pt x="9042" y="3963"/>
                </a:lnTo>
                <a:lnTo>
                  <a:pt x="8651" y="4633"/>
                </a:lnTo>
                <a:lnTo>
                  <a:pt x="8372" y="5358"/>
                </a:lnTo>
                <a:lnTo>
                  <a:pt x="8093" y="6084"/>
                </a:lnTo>
                <a:lnTo>
                  <a:pt x="7870" y="6865"/>
                </a:lnTo>
                <a:lnTo>
                  <a:pt x="7758" y="7647"/>
                </a:lnTo>
                <a:lnTo>
                  <a:pt x="7144" y="7368"/>
                </a:lnTo>
                <a:lnTo>
                  <a:pt x="6530" y="7089"/>
                </a:lnTo>
                <a:lnTo>
                  <a:pt x="5861" y="6977"/>
                </a:lnTo>
                <a:lnTo>
                  <a:pt x="5135" y="6921"/>
                </a:lnTo>
                <a:lnTo>
                  <a:pt x="4577" y="6921"/>
                </a:lnTo>
                <a:lnTo>
                  <a:pt x="4075" y="7033"/>
                </a:lnTo>
                <a:lnTo>
                  <a:pt x="3572" y="7144"/>
                </a:lnTo>
                <a:lnTo>
                  <a:pt x="3126" y="7312"/>
                </a:lnTo>
                <a:lnTo>
                  <a:pt x="2679" y="7535"/>
                </a:lnTo>
                <a:lnTo>
                  <a:pt x="2233" y="7814"/>
                </a:lnTo>
                <a:lnTo>
                  <a:pt x="1842" y="8093"/>
                </a:lnTo>
                <a:lnTo>
                  <a:pt x="1507" y="8428"/>
                </a:lnTo>
                <a:lnTo>
                  <a:pt x="1173" y="8763"/>
                </a:lnTo>
                <a:lnTo>
                  <a:pt x="894" y="9154"/>
                </a:lnTo>
                <a:lnTo>
                  <a:pt x="615" y="9600"/>
                </a:lnTo>
                <a:lnTo>
                  <a:pt x="391" y="10047"/>
                </a:lnTo>
                <a:lnTo>
                  <a:pt x="224" y="10493"/>
                </a:lnTo>
                <a:lnTo>
                  <a:pt x="112" y="10995"/>
                </a:lnTo>
                <a:lnTo>
                  <a:pt x="1" y="11498"/>
                </a:lnTo>
                <a:lnTo>
                  <a:pt x="1" y="12056"/>
                </a:lnTo>
                <a:lnTo>
                  <a:pt x="1" y="12502"/>
                </a:lnTo>
                <a:lnTo>
                  <a:pt x="31868" y="12502"/>
                </a:lnTo>
                <a:lnTo>
                  <a:pt x="32036" y="11832"/>
                </a:lnTo>
                <a:lnTo>
                  <a:pt x="32036" y="11107"/>
                </a:lnTo>
                <a:lnTo>
                  <a:pt x="32036" y="10493"/>
                </a:lnTo>
                <a:lnTo>
                  <a:pt x="31924" y="9879"/>
                </a:lnTo>
                <a:lnTo>
                  <a:pt x="31757" y="9321"/>
                </a:lnTo>
                <a:lnTo>
                  <a:pt x="31589" y="8763"/>
                </a:lnTo>
                <a:lnTo>
                  <a:pt x="31310" y="8205"/>
                </a:lnTo>
                <a:lnTo>
                  <a:pt x="31031" y="7702"/>
                </a:lnTo>
                <a:lnTo>
                  <a:pt x="30696" y="7256"/>
                </a:lnTo>
                <a:lnTo>
                  <a:pt x="30306" y="6810"/>
                </a:lnTo>
                <a:lnTo>
                  <a:pt x="29859" y="6419"/>
                </a:lnTo>
                <a:lnTo>
                  <a:pt x="29357" y="6084"/>
                </a:lnTo>
                <a:lnTo>
                  <a:pt x="28910" y="5805"/>
                </a:lnTo>
                <a:lnTo>
                  <a:pt x="28352" y="5526"/>
                </a:lnTo>
                <a:lnTo>
                  <a:pt x="27794" y="5303"/>
                </a:lnTo>
                <a:lnTo>
                  <a:pt x="27236" y="5191"/>
                </a:lnTo>
                <a:lnTo>
                  <a:pt x="26622" y="5079"/>
                </a:lnTo>
                <a:lnTo>
                  <a:pt x="25562" y="5079"/>
                </a:lnTo>
                <a:lnTo>
                  <a:pt x="25115" y="5135"/>
                </a:lnTo>
                <a:lnTo>
                  <a:pt x="24222" y="5303"/>
                </a:lnTo>
                <a:lnTo>
                  <a:pt x="23943" y="4745"/>
                </a:lnTo>
                <a:lnTo>
                  <a:pt x="23664" y="4186"/>
                </a:lnTo>
                <a:lnTo>
                  <a:pt x="23329" y="3684"/>
                </a:lnTo>
                <a:lnTo>
                  <a:pt x="22939" y="3182"/>
                </a:lnTo>
                <a:lnTo>
                  <a:pt x="22548" y="2680"/>
                </a:lnTo>
                <a:lnTo>
                  <a:pt x="22102" y="2289"/>
                </a:lnTo>
                <a:lnTo>
                  <a:pt x="21599" y="1842"/>
                </a:lnTo>
                <a:lnTo>
                  <a:pt x="21097" y="1508"/>
                </a:lnTo>
                <a:lnTo>
                  <a:pt x="20595" y="1173"/>
                </a:lnTo>
                <a:lnTo>
                  <a:pt x="20037" y="838"/>
                </a:lnTo>
                <a:lnTo>
                  <a:pt x="19478" y="615"/>
                </a:lnTo>
                <a:lnTo>
                  <a:pt x="18865" y="391"/>
                </a:lnTo>
                <a:lnTo>
                  <a:pt x="18251" y="224"/>
                </a:lnTo>
                <a:lnTo>
                  <a:pt x="17637" y="112"/>
                </a:lnTo>
                <a:lnTo>
                  <a:pt x="16967" y="1"/>
                </a:lnTo>
                <a:close/>
              </a:path>
            </a:pathLst>
          </a:custGeom>
          <a:gradFill>
            <a:gsLst>
              <a:gs pos="0">
                <a:srgbClr val="FFFFFF">
                  <a:alpha val="52549"/>
                  <a:alpha val="52690"/>
                </a:srgbClr>
              </a:gs>
              <a:gs pos="100000">
                <a:srgbClr val="FFFFFF">
                  <a:alpha val="74901"/>
                  <a:alpha val="5269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6"/>
          <p:cNvSpPr/>
          <p:nvPr/>
        </p:nvSpPr>
        <p:spPr>
          <a:xfrm>
            <a:off x="0" y="3953694"/>
            <a:ext cx="9144000" cy="1178720"/>
          </a:xfrm>
          <a:custGeom>
            <a:rect b="b" l="l" r="r" t="t"/>
            <a:pathLst>
              <a:path extrusionOk="0" h="36835" w="285750">
                <a:moveTo>
                  <a:pt x="280169" y="0"/>
                </a:moveTo>
                <a:lnTo>
                  <a:pt x="272802" y="4465"/>
                </a:lnTo>
                <a:lnTo>
                  <a:pt x="272802" y="23441"/>
                </a:lnTo>
                <a:lnTo>
                  <a:pt x="264988" y="23441"/>
                </a:lnTo>
                <a:lnTo>
                  <a:pt x="264988" y="12948"/>
                </a:lnTo>
                <a:lnTo>
                  <a:pt x="260524" y="12948"/>
                </a:lnTo>
                <a:lnTo>
                  <a:pt x="260524" y="6028"/>
                </a:lnTo>
                <a:lnTo>
                  <a:pt x="253157" y="6028"/>
                </a:lnTo>
                <a:lnTo>
                  <a:pt x="253157" y="19869"/>
                </a:lnTo>
                <a:lnTo>
                  <a:pt x="232395" y="15404"/>
                </a:lnTo>
                <a:lnTo>
                  <a:pt x="232395" y="7144"/>
                </a:lnTo>
                <a:lnTo>
                  <a:pt x="225698" y="7144"/>
                </a:lnTo>
                <a:lnTo>
                  <a:pt x="225698" y="19422"/>
                </a:lnTo>
                <a:lnTo>
                  <a:pt x="216098" y="19422"/>
                </a:lnTo>
                <a:lnTo>
                  <a:pt x="216098" y="9153"/>
                </a:lnTo>
                <a:lnTo>
                  <a:pt x="214313" y="9153"/>
                </a:lnTo>
                <a:lnTo>
                  <a:pt x="214313" y="8483"/>
                </a:lnTo>
                <a:lnTo>
                  <a:pt x="210071" y="8483"/>
                </a:lnTo>
                <a:lnTo>
                  <a:pt x="210071" y="9153"/>
                </a:lnTo>
                <a:lnTo>
                  <a:pt x="208731" y="9153"/>
                </a:lnTo>
                <a:lnTo>
                  <a:pt x="208731" y="18083"/>
                </a:lnTo>
                <a:lnTo>
                  <a:pt x="200695" y="18083"/>
                </a:lnTo>
                <a:lnTo>
                  <a:pt x="200695" y="6028"/>
                </a:lnTo>
                <a:lnTo>
                  <a:pt x="198462" y="6028"/>
                </a:lnTo>
                <a:lnTo>
                  <a:pt x="198351" y="5693"/>
                </a:lnTo>
                <a:lnTo>
                  <a:pt x="198239" y="5414"/>
                </a:lnTo>
                <a:lnTo>
                  <a:pt x="198072" y="5135"/>
                </a:lnTo>
                <a:lnTo>
                  <a:pt x="197848" y="4911"/>
                </a:lnTo>
                <a:lnTo>
                  <a:pt x="197625" y="4744"/>
                </a:lnTo>
                <a:lnTo>
                  <a:pt x="197346" y="4577"/>
                </a:lnTo>
                <a:lnTo>
                  <a:pt x="197011" y="4521"/>
                </a:lnTo>
                <a:lnTo>
                  <a:pt x="196676" y="4465"/>
                </a:lnTo>
                <a:lnTo>
                  <a:pt x="196342" y="4521"/>
                </a:lnTo>
                <a:lnTo>
                  <a:pt x="196007" y="4577"/>
                </a:lnTo>
                <a:lnTo>
                  <a:pt x="195728" y="4744"/>
                </a:lnTo>
                <a:lnTo>
                  <a:pt x="195504" y="4911"/>
                </a:lnTo>
                <a:lnTo>
                  <a:pt x="195281" y="5135"/>
                </a:lnTo>
                <a:lnTo>
                  <a:pt x="195114" y="5414"/>
                </a:lnTo>
                <a:lnTo>
                  <a:pt x="195002" y="5693"/>
                </a:lnTo>
                <a:lnTo>
                  <a:pt x="194890" y="6028"/>
                </a:lnTo>
                <a:lnTo>
                  <a:pt x="192881" y="6028"/>
                </a:lnTo>
                <a:lnTo>
                  <a:pt x="192881" y="14734"/>
                </a:lnTo>
                <a:lnTo>
                  <a:pt x="182166" y="14734"/>
                </a:lnTo>
                <a:lnTo>
                  <a:pt x="182166" y="19869"/>
                </a:lnTo>
                <a:lnTo>
                  <a:pt x="172789" y="19869"/>
                </a:lnTo>
                <a:lnTo>
                  <a:pt x="172789" y="14734"/>
                </a:lnTo>
                <a:lnTo>
                  <a:pt x="167432" y="12502"/>
                </a:lnTo>
                <a:lnTo>
                  <a:pt x="167432" y="16967"/>
                </a:lnTo>
                <a:lnTo>
                  <a:pt x="160511" y="16967"/>
                </a:lnTo>
                <a:lnTo>
                  <a:pt x="160511" y="8037"/>
                </a:lnTo>
                <a:lnTo>
                  <a:pt x="154260" y="8037"/>
                </a:lnTo>
                <a:lnTo>
                  <a:pt x="154260" y="6697"/>
                </a:lnTo>
                <a:lnTo>
                  <a:pt x="152251" y="6697"/>
                </a:lnTo>
                <a:lnTo>
                  <a:pt x="152251" y="8037"/>
                </a:lnTo>
                <a:lnTo>
                  <a:pt x="150912" y="8037"/>
                </a:lnTo>
                <a:lnTo>
                  <a:pt x="150912" y="21655"/>
                </a:lnTo>
                <a:lnTo>
                  <a:pt x="138410" y="21655"/>
                </a:lnTo>
                <a:lnTo>
                  <a:pt x="138410" y="8037"/>
                </a:lnTo>
                <a:lnTo>
                  <a:pt x="130597" y="8037"/>
                </a:lnTo>
                <a:lnTo>
                  <a:pt x="130597" y="18976"/>
                </a:lnTo>
                <a:lnTo>
                  <a:pt x="127695" y="18976"/>
                </a:lnTo>
                <a:lnTo>
                  <a:pt x="127695" y="11162"/>
                </a:lnTo>
                <a:lnTo>
                  <a:pt x="121890" y="11162"/>
                </a:lnTo>
                <a:lnTo>
                  <a:pt x="121890" y="18976"/>
                </a:lnTo>
                <a:lnTo>
                  <a:pt x="120774" y="18976"/>
                </a:lnTo>
                <a:lnTo>
                  <a:pt x="120774" y="20538"/>
                </a:lnTo>
                <a:lnTo>
                  <a:pt x="109165" y="20538"/>
                </a:lnTo>
                <a:lnTo>
                  <a:pt x="109165" y="12948"/>
                </a:lnTo>
                <a:lnTo>
                  <a:pt x="99343" y="12948"/>
                </a:lnTo>
                <a:lnTo>
                  <a:pt x="99343" y="11162"/>
                </a:lnTo>
                <a:lnTo>
                  <a:pt x="93762" y="11162"/>
                </a:lnTo>
                <a:lnTo>
                  <a:pt x="93762" y="22994"/>
                </a:lnTo>
                <a:lnTo>
                  <a:pt x="86841" y="22994"/>
                </a:lnTo>
                <a:lnTo>
                  <a:pt x="86841" y="14734"/>
                </a:lnTo>
                <a:lnTo>
                  <a:pt x="84386" y="14734"/>
                </a:lnTo>
                <a:lnTo>
                  <a:pt x="84386" y="12948"/>
                </a:lnTo>
                <a:lnTo>
                  <a:pt x="80144" y="12948"/>
                </a:lnTo>
                <a:lnTo>
                  <a:pt x="80144" y="14734"/>
                </a:lnTo>
                <a:lnTo>
                  <a:pt x="77465" y="14734"/>
                </a:lnTo>
                <a:lnTo>
                  <a:pt x="77465" y="21655"/>
                </a:lnTo>
                <a:lnTo>
                  <a:pt x="56927" y="21655"/>
                </a:lnTo>
                <a:lnTo>
                  <a:pt x="56927" y="16297"/>
                </a:lnTo>
                <a:lnTo>
                  <a:pt x="51346" y="16297"/>
                </a:lnTo>
                <a:lnTo>
                  <a:pt x="51346" y="8037"/>
                </a:lnTo>
                <a:lnTo>
                  <a:pt x="45318" y="10269"/>
                </a:lnTo>
                <a:lnTo>
                  <a:pt x="45318" y="27682"/>
                </a:lnTo>
                <a:lnTo>
                  <a:pt x="33710" y="27682"/>
                </a:lnTo>
                <a:lnTo>
                  <a:pt x="33710" y="11162"/>
                </a:lnTo>
                <a:lnTo>
                  <a:pt x="25673" y="11162"/>
                </a:lnTo>
                <a:lnTo>
                  <a:pt x="25673" y="21878"/>
                </a:lnTo>
                <a:lnTo>
                  <a:pt x="8037" y="21878"/>
                </a:lnTo>
                <a:lnTo>
                  <a:pt x="8037" y="16967"/>
                </a:lnTo>
                <a:lnTo>
                  <a:pt x="0" y="16967"/>
                </a:lnTo>
                <a:lnTo>
                  <a:pt x="0" y="36835"/>
                </a:lnTo>
                <a:lnTo>
                  <a:pt x="285750" y="36835"/>
                </a:lnTo>
                <a:lnTo>
                  <a:pt x="285750" y="16743"/>
                </a:lnTo>
                <a:lnTo>
                  <a:pt x="280169" y="16743"/>
                </a:lnTo>
                <a:lnTo>
                  <a:pt x="280169" y="0"/>
                </a:lnTo>
                <a:close/>
              </a:path>
            </a:pathLst>
          </a:custGeom>
          <a:solidFill>
            <a:srgbClr val="1C4587">
              <a:alpha val="23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6"/>
          <p:cNvSpPr/>
          <p:nvPr/>
        </p:nvSpPr>
        <p:spPr>
          <a:xfrm>
            <a:off x="35712" y="4025118"/>
            <a:ext cx="9072576" cy="1107296"/>
          </a:xfrm>
          <a:custGeom>
            <a:rect b="b" l="l" r="r" t="t"/>
            <a:pathLst>
              <a:path extrusionOk="0" h="34603" w="283518">
                <a:moveTo>
                  <a:pt x="110059" y="1"/>
                </a:moveTo>
                <a:lnTo>
                  <a:pt x="110059" y="2010"/>
                </a:lnTo>
                <a:lnTo>
                  <a:pt x="108273" y="2010"/>
                </a:lnTo>
                <a:lnTo>
                  <a:pt x="108273" y="5135"/>
                </a:lnTo>
                <a:lnTo>
                  <a:pt x="105817" y="5135"/>
                </a:lnTo>
                <a:lnTo>
                  <a:pt x="105817" y="29245"/>
                </a:lnTo>
                <a:lnTo>
                  <a:pt x="100236" y="29245"/>
                </a:lnTo>
                <a:lnTo>
                  <a:pt x="100236" y="16297"/>
                </a:lnTo>
                <a:lnTo>
                  <a:pt x="90413" y="16297"/>
                </a:lnTo>
                <a:lnTo>
                  <a:pt x="90413" y="26622"/>
                </a:lnTo>
                <a:lnTo>
                  <a:pt x="83046" y="29859"/>
                </a:lnTo>
                <a:lnTo>
                  <a:pt x="83046" y="22771"/>
                </a:lnTo>
                <a:lnTo>
                  <a:pt x="80144" y="22771"/>
                </a:lnTo>
                <a:lnTo>
                  <a:pt x="80144" y="29245"/>
                </a:lnTo>
                <a:lnTo>
                  <a:pt x="73224" y="29245"/>
                </a:lnTo>
                <a:lnTo>
                  <a:pt x="73224" y="24557"/>
                </a:lnTo>
                <a:lnTo>
                  <a:pt x="69429" y="24557"/>
                </a:lnTo>
                <a:lnTo>
                  <a:pt x="69429" y="11386"/>
                </a:lnTo>
                <a:lnTo>
                  <a:pt x="59159" y="13228"/>
                </a:lnTo>
                <a:lnTo>
                  <a:pt x="59159" y="24557"/>
                </a:lnTo>
                <a:lnTo>
                  <a:pt x="53355" y="24557"/>
                </a:lnTo>
                <a:lnTo>
                  <a:pt x="53355" y="29245"/>
                </a:lnTo>
                <a:lnTo>
                  <a:pt x="45765" y="29245"/>
                </a:lnTo>
                <a:lnTo>
                  <a:pt x="45765" y="13842"/>
                </a:lnTo>
                <a:lnTo>
                  <a:pt x="41747" y="13842"/>
                </a:lnTo>
                <a:lnTo>
                  <a:pt x="41747" y="5135"/>
                </a:lnTo>
                <a:lnTo>
                  <a:pt x="28352" y="5135"/>
                </a:lnTo>
                <a:lnTo>
                  <a:pt x="28352" y="25450"/>
                </a:lnTo>
                <a:lnTo>
                  <a:pt x="20762" y="25450"/>
                </a:lnTo>
                <a:lnTo>
                  <a:pt x="20762" y="16297"/>
                </a:lnTo>
                <a:lnTo>
                  <a:pt x="19311" y="16297"/>
                </a:lnTo>
                <a:lnTo>
                  <a:pt x="19143" y="15348"/>
                </a:lnTo>
                <a:lnTo>
                  <a:pt x="19032" y="14902"/>
                </a:lnTo>
                <a:lnTo>
                  <a:pt x="18864" y="14511"/>
                </a:lnTo>
                <a:lnTo>
                  <a:pt x="18585" y="14121"/>
                </a:lnTo>
                <a:lnTo>
                  <a:pt x="18306" y="13786"/>
                </a:lnTo>
                <a:lnTo>
                  <a:pt x="17915" y="13507"/>
                </a:lnTo>
                <a:lnTo>
                  <a:pt x="17525" y="13339"/>
                </a:lnTo>
                <a:lnTo>
                  <a:pt x="17078" y="13228"/>
                </a:lnTo>
                <a:lnTo>
                  <a:pt x="16632" y="13172"/>
                </a:lnTo>
                <a:lnTo>
                  <a:pt x="16185" y="13228"/>
                </a:lnTo>
                <a:lnTo>
                  <a:pt x="15739" y="13339"/>
                </a:lnTo>
                <a:lnTo>
                  <a:pt x="15348" y="13507"/>
                </a:lnTo>
                <a:lnTo>
                  <a:pt x="14957" y="13786"/>
                </a:lnTo>
                <a:lnTo>
                  <a:pt x="14678" y="14121"/>
                </a:lnTo>
                <a:lnTo>
                  <a:pt x="14399" y="14511"/>
                </a:lnTo>
                <a:lnTo>
                  <a:pt x="14232" y="14902"/>
                </a:lnTo>
                <a:lnTo>
                  <a:pt x="14120" y="15348"/>
                </a:lnTo>
                <a:lnTo>
                  <a:pt x="13953" y="16297"/>
                </a:lnTo>
                <a:lnTo>
                  <a:pt x="12502" y="16297"/>
                </a:lnTo>
                <a:lnTo>
                  <a:pt x="12502" y="21153"/>
                </a:lnTo>
                <a:lnTo>
                  <a:pt x="4242" y="23385"/>
                </a:lnTo>
                <a:lnTo>
                  <a:pt x="4242" y="29245"/>
                </a:lnTo>
                <a:lnTo>
                  <a:pt x="0" y="29245"/>
                </a:lnTo>
                <a:lnTo>
                  <a:pt x="0" y="34603"/>
                </a:lnTo>
                <a:lnTo>
                  <a:pt x="283518" y="34603"/>
                </a:lnTo>
                <a:lnTo>
                  <a:pt x="283518" y="25450"/>
                </a:lnTo>
                <a:lnTo>
                  <a:pt x="275258" y="25450"/>
                </a:lnTo>
                <a:lnTo>
                  <a:pt x="275258" y="11163"/>
                </a:lnTo>
                <a:lnTo>
                  <a:pt x="268114" y="11163"/>
                </a:lnTo>
                <a:lnTo>
                  <a:pt x="268114" y="19423"/>
                </a:lnTo>
                <a:lnTo>
                  <a:pt x="255389" y="19423"/>
                </a:lnTo>
                <a:lnTo>
                  <a:pt x="255389" y="29245"/>
                </a:lnTo>
                <a:lnTo>
                  <a:pt x="247576" y="29245"/>
                </a:lnTo>
                <a:lnTo>
                  <a:pt x="247576" y="5135"/>
                </a:lnTo>
                <a:lnTo>
                  <a:pt x="244450" y="5135"/>
                </a:lnTo>
                <a:lnTo>
                  <a:pt x="244450" y="4075"/>
                </a:lnTo>
                <a:lnTo>
                  <a:pt x="244339" y="3405"/>
                </a:lnTo>
                <a:lnTo>
                  <a:pt x="244171" y="2791"/>
                </a:lnTo>
                <a:lnTo>
                  <a:pt x="243892" y="2289"/>
                </a:lnTo>
                <a:lnTo>
                  <a:pt x="243502" y="1787"/>
                </a:lnTo>
                <a:lnTo>
                  <a:pt x="242999" y="1452"/>
                </a:lnTo>
                <a:lnTo>
                  <a:pt x="242441" y="1117"/>
                </a:lnTo>
                <a:lnTo>
                  <a:pt x="241883" y="949"/>
                </a:lnTo>
                <a:lnTo>
                  <a:pt x="241213" y="894"/>
                </a:lnTo>
                <a:lnTo>
                  <a:pt x="240544" y="949"/>
                </a:lnTo>
                <a:lnTo>
                  <a:pt x="239986" y="1117"/>
                </a:lnTo>
                <a:lnTo>
                  <a:pt x="239427" y="1452"/>
                </a:lnTo>
                <a:lnTo>
                  <a:pt x="238925" y="1787"/>
                </a:lnTo>
                <a:lnTo>
                  <a:pt x="238534" y="2289"/>
                </a:lnTo>
                <a:lnTo>
                  <a:pt x="238255" y="2791"/>
                </a:lnTo>
                <a:lnTo>
                  <a:pt x="238088" y="3405"/>
                </a:lnTo>
                <a:lnTo>
                  <a:pt x="237976" y="4075"/>
                </a:lnTo>
                <a:lnTo>
                  <a:pt x="237976" y="5135"/>
                </a:lnTo>
                <a:lnTo>
                  <a:pt x="235074" y="5135"/>
                </a:lnTo>
                <a:lnTo>
                  <a:pt x="235074" y="21878"/>
                </a:lnTo>
                <a:lnTo>
                  <a:pt x="226368" y="30864"/>
                </a:lnTo>
                <a:lnTo>
                  <a:pt x="226368" y="894"/>
                </a:lnTo>
                <a:lnTo>
                  <a:pt x="221010" y="5637"/>
                </a:lnTo>
                <a:lnTo>
                  <a:pt x="221010" y="21432"/>
                </a:lnTo>
                <a:lnTo>
                  <a:pt x="216322" y="21432"/>
                </a:lnTo>
                <a:lnTo>
                  <a:pt x="216322" y="13842"/>
                </a:lnTo>
                <a:lnTo>
                  <a:pt x="204490" y="13842"/>
                </a:lnTo>
                <a:lnTo>
                  <a:pt x="204490" y="29245"/>
                </a:lnTo>
                <a:lnTo>
                  <a:pt x="195114" y="29245"/>
                </a:lnTo>
                <a:lnTo>
                  <a:pt x="195114" y="11163"/>
                </a:lnTo>
                <a:lnTo>
                  <a:pt x="185961" y="11163"/>
                </a:lnTo>
                <a:lnTo>
                  <a:pt x="185961" y="29245"/>
                </a:lnTo>
                <a:lnTo>
                  <a:pt x="177255" y="29245"/>
                </a:lnTo>
                <a:lnTo>
                  <a:pt x="177255" y="16297"/>
                </a:lnTo>
                <a:lnTo>
                  <a:pt x="174799" y="16297"/>
                </a:lnTo>
                <a:lnTo>
                  <a:pt x="174799" y="29692"/>
                </a:lnTo>
                <a:lnTo>
                  <a:pt x="166316" y="26678"/>
                </a:lnTo>
                <a:lnTo>
                  <a:pt x="166316" y="19423"/>
                </a:lnTo>
                <a:lnTo>
                  <a:pt x="163190" y="19423"/>
                </a:lnTo>
                <a:lnTo>
                  <a:pt x="163190" y="11832"/>
                </a:lnTo>
                <a:lnTo>
                  <a:pt x="155600" y="11832"/>
                </a:lnTo>
                <a:lnTo>
                  <a:pt x="155600" y="19423"/>
                </a:lnTo>
                <a:lnTo>
                  <a:pt x="144884" y="19423"/>
                </a:lnTo>
                <a:lnTo>
                  <a:pt x="144884" y="15293"/>
                </a:lnTo>
                <a:lnTo>
                  <a:pt x="134615" y="11609"/>
                </a:lnTo>
                <a:lnTo>
                  <a:pt x="134615" y="23664"/>
                </a:lnTo>
                <a:lnTo>
                  <a:pt x="123900" y="23664"/>
                </a:lnTo>
                <a:lnTo>
                  <a:pt x="123900" y="13842"/>
                </a:lnTo>
                <a:lnTo>
                  <a:pt x="117426" y="13842"/>
                </a:lnTo>
                <a:lnTo>
                  <a:pt x="117426" y="5135"/>
                </a:lnTo>
                <a:lnTo>
                  <a:pt x="114523" y="5135"/>
                </a:lnTo>
                <a:lnTo>
                  <a:pt x="114523" y="2010"/>
                </a:lnTo>
                <a:lnTo>
                  <a:pt x="112738" y="2010"/>
                </a:lnTo>
                <a:lnTo>
                  <a:pt x="112738" y="1"/>
                </a:lnTo>
                <a:close/>
              </a:path>
            </a:pathLst>
          </a:custGeom>
          <a:solidFill>
            <a:srgbClr val="3D85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6"/>
          <p:cNvSpPr/>
          <p:nvPr/>
        </p:nvSpPr>
        <p:spPr>
          <a:xfrm>
            <a:off x="0" y="3886185"/>
            <a:ext cx="9144000" cy="1257312"/>
          </a:xfrm>
          <a:custGeom>
            <a:rect b="b" l="l" r="r" t="t"/>
            <a:pathLst>
              <a:path extrusionOk="0" h="39291" w="285750">
                <a:moveTo>
                  <a:pt x="241381" y="11832"/>
                </a:moveTo>
                <a:lnTo>
                  <a:pt x="241381" y="15348"/>
                </a:lnTo>
                <a:lnTo>
                  <a:pt x="239762" y="15348"/>
                </a:lnTo>
                <a:lnTo>
                  <a:pt x="239762" y="11832"/>
                </a:lnTo>
                <a:close/>
                <a:moveTo>
                  <a:pt x="244450" y="11832"/>
                </a:moveTo>
                <a:lnTo>
                  <a:pt x="244450" y="15348"/>
                </a:lnTo>
                <a:lnTo>
                  <a:pt x="242832" y="15348"/>
                </a:lnTo>
                <a:lnTo>
                  <a:pt x="242832" y="11832"/>
                </a:lnTo>
                <a:close/>
                <a:moveTo>
                  <a:pt x="226591" y="8484"/>
                </a:moveTo>
                <a:lnTo>
                  <a:pt x="226591" y="17190"/>
                </a:lnTo>
                <a:lnTo>
                  <a:pt x="225698" y="17190"/>
                </a:lnTo>
                <a:lnTo>
                  <a:pt x="225698" y="9600"/>
                </a:lnTo>
                <a:lnTo>
                  <a:pt x="226591" y="8484"/>
                </a:lnTo>
                <a:close/>
                <a:moveTo>
                  <a:pt x="241381" y="17134"/>
                </a:moveTo>
                <a:lnTo>
                  <a:pt x="241381" y="20650"/>
                </a:lnTo>
                <a:lnTo>
                  <a:pt x="239762" y="20650"/>
                </a:lnTo>
                <a:lnTo>
                  <a:pt x="239762" y="17134"/>
                </a:lnTo>
                <a:close/>
                <a:moveTo>
                  <a:pt x="244450" y="17134"/>
                </a:moveTo>
                <a:lnTo>
                  <a:pt x="244450" y="20650"/>
                </a:lnTo>
                <a:lnTo>
                  <a:pt x="242832" y="20650"/>
                </a:lnTo>
                <a:lnTo>
                  <a:pt x="242832" y="17134"/>
                </a:lnTo>
                <a:close/>
                <a:moveTo>
                  <a:pt x="194221" y="17860"/>
                </a:moveTo>
                <a:lnTo>
                  <a:pt x="194221" y="21320"/>
                </a:lnTo>
                <a:lnTo>
                  <a:pt x="192212" y="21320"/>
                </a:lnTo>
                <a:lnTo>
                  <a:pt x="192212" y="17860"/>
                </a:lnTo>
                <a:close/>
                <a:moveTo>
                  <a:pt x="216098" y="20762"/>
                </a:moveTo>
                <a:lnTo>
                  <a:pt x="216098" y="21822"/>
                </a:lnTo>
                <a:lnTo>
                  <a:pt x="207169" y="21822"/>
                </a:lnTo>
                <a:lnTo>
                  <a:pt x="207169" y="20762"/>
                </a:lnTo>
                <a:close/>
                <a:moveTo>
                  <a:pt x="64517" y="19869"/>
                </a:moveTo>
                <a:lnTo>
                  <a:pt x="64517" y="21878"/>
                </a:lnTo>
                <a:lnTo>
                  <a:pt x="62508" y="21878"/>
                </a:lnTo>
                <a:lnTo>
                  <a:pt x="62508" y="19869"/>
                </a:lnTo>
                <a:close/>
                <a:moveTo>
                  <a:pt x="68312" y="19869"/>
                </a:moveTo>
                <a:lnTo>
                  <a:pt x="68312" y="21878"/>
                </a:lnTo>
                <a:lnTo>
                  <a:pt x="66303" y="21878"/>
                </a:lnTo>
                <a:lnTo>
                  <a:pt x="66303" y="19869"/>
                </a:lnTo>
                <a:close/>
                <a:moveTo>
                  <a:pt x="45318" y="21208"/>
                </a:moveTo>
                <a:lnTo>
                  <a:pt x="45318" y="22213"/>
                </a:lnTo>
                <a:lnTo>
                  <a:pt x="40853" y="22213"/>
                </a:lnTo>
                <a:lnTo>
                  <a:pt x="40853" y="21208"/>
                </a:lnTo>
                <a:close/>
                <a:moveTo>
                  <a:pt x="138522" y="19423"/>
                </a:moveTo>
                <a:lnTo>
                  <a:pt x="138857" y="19478"/>
                </a:lnTo>
                <a:lnTo>
                  <a:pt x="139192" y="19534"/>
                </a:lnTo>
                <a:lnTo>
                  <a:pt x="139471" y="19702"/>
                </a:lnTo>
                <a:lnTo>
                  <a:pt x="139694" y="19925"/>
                </a:lnTo>
                <a:lnTo>
                  <a:pt x="139917" y="20148"/>
                </a:lnTo>
                <a:lnTo>
                  <a:pt x="140084" y="20427"/>
                </a:lnTo>
                <a:lnTo>
                  <a:pt x="140140" y="20762"/>
                </a:lnTo>
                <a:lnTo>
                  <a:pt x="140196" y="21097"/>
                </a:lnTo>
                <a:lnTo>
                  <a:pt x="140140" y="21432"/>
                </a:lnTo>
                <a:lnTo>
                  <a:pt x="140084" y="21767"/>
                </a:lnTo>
                <a:lnTo>
                  <a:pt x="139917" y="22046"/>
                </a:lnTo>
                <a:lnTo>
                  <a:pt x="139694" y="22269"/>
                </a:lnTo>
                <a:lnTo>
                  <a:pt x="139471" y="22492"/>
                </a:lnTo>
                <a:lnTo>
                  <a:pt x="139192" y="22660"/>
                </a:lnTo>
                <a:lnTo>
                  <a:pt x="138857" y="22715"/>
                </a:lnTo>
                <a:lnTo>
                  <a:pt x="138522" y="22771"/>
                </a:lnTo>
                <a:lnTo>
                  <a:pt x="138187" y="22715"/>
                </a:lnTo>
                <a:lnTo>
                  <a:pt x="137852" y="22660"/>
                </a:lnTo>
                <a:lnTo>
                  <a:pt x="137573" y="22492"/>
                </a:lnTo>
                <a:lnTo>
                  <a:pt x="137350" y="22269"/>
                </a:lnTo>
                <a:lnTo>
                  <a:pt x="137127" y="22046"/>
                </a:lnTo>
                <a:lnTo>
                  <a:pt x="136959" y="21767"/>
                </a:lnTo>
                <a:lnTo>
                  <a:pt x="136903" y="21432"/>
                </a:lnTo>
                <a:lnTo>
                  <a:pt x="136847" y="21097"/>
                </a:lnTo>
                <a:lnTo>
                  <a:pt x="136903" y="20762"/>
                </a:lnTo>
                <a:lnTo>
                  <a:pt x="136959" y="20427"/>
                </a:lnTo>
                <a:lnTo>
                  <a:pt x="137127" y="20148"/>
                </a:lnTo>
                <a:lnTo>
                  <a:pt x="137350" y="19925"/>
                </a:lnTo>
                <a:lnTo>
                  <a:pt x="137573" y="19702"/>
                </a:lnTo>
                <a:lnTo>
                  <a:pt x="137852" y="19534"/>
                </a:lnTo>
                <a:lnTo>
                  <a:pt x="138187" y="19478"/>
                </a:lnTo>
                <a:lnTo>
                  <a:pt x="138522" y="19423"/>
                </a:lnTo>
                <a:close/>
                <a:moveTo>
                  <a:pt x="64517" y="22883"/>
                </a:moveTo>
                <a:lnTo>
                  <a:pt x="64517" y="24892"/>
                </a:lnTo>
                <a:lnTo>
                  <a:pt x="62508" y="24892"/>
                </a:lnTo>
                <a:lnTo>
                  <a:pt x="62508" y="22883"/>
                </a:lnTo>
                <a:close/>
                <a:moveTo>
                  <a:pt x="68312" y="22883"/>
                </a:moveTo>
                <a:lnTo>
                  <a:pt x="68312" y="24892"/>
                </a:lnTo>
                <a:lnTo>
                  <a:pt x="66303" y="24892"/>
                </a:lnTo>
                <a:lnTo>
                  <a:pt x="66303" y="22883"/>
                </a:lnTo>
                <a:close/>
                <a:moveTo>
                  <a:pt x="216098" y="24334"/>
                </a:moveTo>
                <a:lnTo>
                  <a:pt x="216098" y="25450"/>
                </a:lnTo>
                <a:lnTo>
                  <a:pt x="207169" y="25450"/>
                </a:lnTo>
                <a:lnTo>
                  <a:pt x="207169" y="24334"/>
                </a:lnTo>
                <a:close/>
                <a:moveTo>
                  <a:pt x="45318" y="24501"/>
                </a:moveTo>
                <a:lnTo>
                  <a:pt x="45318" y="25506"/>
                </a:lnTo>
                <a:lnTo>
                  <a:pt x="40853" y="25506"/>
                </a:lnTo>
                <a:lnTo>
                  <a:pt x="40853" y="24501"/>
                </a:lnTo>
                <a:close/>
                <a:moveTo>
                  <a:pt x="241381" y="22380"/>
                </a:moveTo>
                <a:lnTo>
                  <a:pt x="241381" y="25897"/>
                </a:lnTo>
                <a:lnTo>
                  <a:pt x="239762" y="25897"/>
                </a:lnTo>
                <a:lnTo>
                  <a:pt x="239762" y="22380"/>
                </a:lnTo>
                <a:close/>
                <a:moveTo>
                  <a:pt x="244450" y="22380"/>
                </a:moveTo>
                <a:lnTo>
                  <a:pt x="244450" y="25897"/>
                </a:lnTo>
                <a:lnTo>
                  <a:pt x="242832" y="25897"/>
                </a:lnTo>
                <a:lnTo>
                  <a:pt x="242832" y="22380"/>
                </a:lnTo>
                <a:close/>
                <a:moveTo>
                  <a:pt x="194221" y="23106"/>
                </a:moveTo>
                <a:lnTo>
                  <a:pt x="194221" y="26566"/>
                </a:lnTo>
                <a:lnTo>
                  <a:pt x="192212" y="26566"/>
                </a:lnTo>
                <a:lnTo>
                  <a:pt x="192212" y="23106"/>
                </a:lnTo>
                <a:close/>
                <a:moveTo>
                  <a:pt x="64517" y="25897"/>
                </a:moveTo>
                <a:lnTo>
                  <a:pt x="64517" y="27906"/>
                </a:lnTo>
                <a:lnTo>
                  <a:pt x="62508" y="27906"/>
                </a:lnTo>
                <a:lnTo>
                  <a:pt x="62508" y="25897"/>
                </a:lnTo>
                <a:close/>
                <a:moveTo>
                  <a:pt x="68312" y="25897"/>
                </a:moveTo>
                <a:lnTo>
                  <a:pt x="68312" y="27906"/>
                </a:lnTo>
                <a:lnTo>
                  <a:pt x="66303" y="27906"/>
                </a:lnTo>
                <a:lnTo>
                  <a:pt x="66303" y="25897"/>
                </a:lnTo>
                <a:close/>
                <a:moveTo>
                  <a:pt x="45318" y="27850"/>
                </a:moveTo>
                <a:lnTo>
                  <a:pt x="45318" y="28854"/>
                </a:lnTo>
                <a:lnTo>
                  <a:pt x="40853" y="28854"/>
                </a:lnTo>
                <a:lnTo>
                  <a:pt x="40853" y="27850"/>
                </a:lnTo>
                <a:close/>
                <a:moveTo>
                  <a:pt x="216098" y="27906"/>
                </a:moveTo>
                <a:lnTo>
                  <a:pt x="216098" y="29022"/>
                </a:lnTo>
                <a:lnTo>
                  <a:pt x="207169" y="29022"/>
                </a:lnTo>
                <a:lnTo>
                  <a:pt x="207169" y="27906"/>
                </a:lnTo>
                <a:close/>
                <a:moveTo>
                  <a:pt x="82767" y="28352"/>
                </a:moveTo>
                <a:lnTo>
                  <a:pt x="82934" y="28408"/>
                </a:lnTo>
                <a:lnTo>
                  <a:pt x="83214" y="28631"/>
                </a:lnTo>
                <a:lnTo>
                  <a:pt x="83437" y="28910"/>
                </a:lnTo>
                <a:lnTo>
                  <a:pt x="83493" y="29078"/>
                </a:lnTo>
                <a:lnTo>
                  <a:pt x="83493" y="29245"/>
                </a:lnTo>
                <a:lnTo>
                  <a:pt x="83493" y="29413"/>
                </a:lnTo>
                <a:lnTo>
                  <a:pt x="83437" y="29580"/>
                </a:lnTo>
                <a:lnTo>
                  <a:pt x="83214" y="29859"/>
                </a:lnTo>
                <a:lnTo>
                  <a:pt x="82934" y="30082"/>
                </a:lnTo>
                <a:lnTo>
                  <a:pt x="82767" y="30138"/>
                </a:lnTo>
                <a:lnTo>
                  <a:pt x="82432" y="30138"/>
                </a:lnTo>
                <a:lnTo>
                  <a:pt x="82265" y="30082"/>
                </a:lnTo>
                <a:lnTo>
                  <a:pt x="81986" y="29859"/>
                </a:lnTo>
                <a:lnTo>
                  <a:pt x="81762" y="29580"/>
                </a:lnTo>
                <a:lnTo>
                  <a:pt x="81707" y="29413"/>
                </a:lnTo>
                <a:lnTo>
                  <a:pt x="81707" y="29245"/>
                </a:lnTo>
                <a:lnTo>
                  <a:pt x="81707" y="29078"/>
                </a:lnTo>
                <a:lnTo>
                  <a:pt x="81762" y="28910"/>
                </a:lnTo>
                <a:lnTo>
                  <a:pt x="81986" y="28631"/>
                </a:lnTo>
                <a:lnTo>
                  <a:pt x="82265" y="28408"/>
                </a:lnTo>
                <a:lnTo>
                  <a:pt x="82432" y="28352"/>
                </a:lnTo>
                <a:close/>
                <a:moveTo>
                  <a:pt x="45318" y="31143"/>
                </a:moveTo>
                <a:lnTo>
                  <a:pt x="45318" y="32147"/>
                </a:lnTo>
                <a:lnTo>
                  <a:pt x="40853" y="32147"/>
                </a:lnTo>
                <a:lnTo>
                  <a:pt x="40853" y="31143"/>
                </a:lnTo>
                <a:close/>
                <a:moveTo>
                  <a:pt x="8037" y="28352"/>
                </a:moveTo>
                <a:lnTo>
                  <a:pt x="8037" y="32594"/>
                </a:lnTo>
                <a:lnTo>
                  <a:pt x="6028" y="32594"/>
                </a:lnTo>
                <a:lnTo>
                  <a:pt x="6028" y="28352"/>
                </a:lnTo>
                <a:close/>
                <a:moveTo>
                  <a:pt x="216098" y="31533"/>
                </a:moveTo>
                <a:lnTo>
                  <a:pt x="216098" y="32594"/>
                </a:lnTo>
                <a:lnTo>
                  <a:pt x="207169" y="32594"/>
                </a:lnTo>
                <a:lnTo>
                  <a:pt x="207169" y="31533"/>
                </a:lnTo>
                <a:close/>
                <a:moveTo>
                  <a:pt x="82767" y="31924"/>
                </a:moveTo>
                <a:lnTo>
                  <a:pt x="82934" y="31980"/>
                </a:lnTo>
                <a:lnTo>
                  <a:pt x="83214" y="32203"/>
                </a:lnTo>
                <a:lnTo>
                  <a:pt x="83437" y="32482"/>
                </a:lnTo>
                <a:lnTo>
                  <a:pt x="83493" y="32650"/>
                </a:lnTo>
                <a:lnTo>
                  <a:pt x="83493" y="32817"/>
                </a:lnTo>
                <a:lnTo>
                  <a:pt x="83493" y="32984"/>
                </a:lnTo>
                <a:lnTo>
                  <a:pt x="83437" y="33152"/>
                </a:lnTo>
                <a:lnTo>
                  <a:pt x="83214" y="33431"/>
                </a:lnTo>
                <a:lnTo>
                  <a:pt x="82934" y="33654"/>
                </a:lnTo>
                <a:lnTo>
                  <a:pt x="82767" y="33710"/>
                </a:lnTo>
                <a:lnTo>
                  <a:pt x="82432" y="33710"/>
                </a:lnTo>
                <a:lnTo>
                  <a:pt x="82265" y="33654"/>
                </a:lnTo>
                <a:lnTo>
                  <a:pt x="81986" y="33431"/>
                </a:lnTo>
                <a:lnTo>
                  <a:pt x="81762" y="33152"/>
                </a:lnTo>
                <a:lnTo>
                  <a:pt x="81707" y="32984"/>
                </a:lnTo>
                <a:lnTo>
                  <a:pt x="81707" y="32817"/>
                </a:lnTo>
                <a:lnTo>
                  <a:pt x="81707" y="32650"/>
                </a:lnTo>
                <a:lnTo>
                  <a:pt x="81762" y="32482"/>
                </a:lnTo>
                <a:lnTo>
                  <a:pt x="81986" y="32203"/>
                </a:lnTo>
                <a:lnTo>
                  <a:pt x="82265" y="31980"/>
                </a:lnTo>
                <a:lnTo>
                  <a:pt x="82432" y="31924"/>
                </a:lnTo>
                <a:close/>
                <a:moveTo>
                  <a:pt x="109835" y="11609"/>
                </a:moveTo>
                <a:lnTo>
                  <a:pt x="109835" y="34603"/>
                </a:lnTo>
                <a:lnTo>
                  <a:pt x="109165" y="34603"/>
                </a:lnTo>
                <a:lnTo>
                  <a:pt x="109165" y="11609"/>
                </a:lnTo>
                <a:close/>
                <a:moveTo>
                  <a:pt x="112068" y="11609"/>
                </a:moveTo>
                <a:lnTo>
                  <a:pt x="112068" y="34603"/>
                </a:lnTo>
                <a:lnTo>
                  <a:pt x="111398" y="34603"/>
                </a:lnTo>
                <a:lnTo>
                  <a:pt x="111398" y="11609"/>
                </a:lnTo>
                <a:close/>
                <a:moveTo>
                  <a:pt x="114300" y="11609"/>
                </a:moveTo>
                <a:lnTo>
                  <a:pt x="114300" y="34603"/>
                </a:lnTo>
                <a:lnTo>
                  <a:pt x="113630" y="34603"/>
                </a:lnTo>
                <a:lnTo>
                  <a:pt x="113630" y="11609"/>
                </a:lnTo>
                <a:close/>
                <a:moveTo>
                  <a:pt x="116532" y="11609"/>
                </a:moveTo>
                <a:lnTo>
                  <a:pt x="116532" y="34603"/>
                </a:lnTo>
                <a:lnTo>
                  <a:pt x="115863" y="34603"/>
                </a:lnTo>
                <a:lnTo>
                  <a:pt x="115863" y="11609"/>
                </a:lnTo>
                <a:close/>
                <a:moveTo>
                  <a:pt x="45318" y="34491"/>
                </a:moveTo>
                <a:lnTo>
                  <a:pt x="45318" y="35496"/>
                </a:lnTo>
                <a:lnTo>
                  <a:pt x="40853" y="35496"/>
                </a:lnTo>
                <a:lnTo>
                  <a:pt x="40853" y="34491"/>
                </a:lnTo>
                <a:close/>
                <a:moveTo>
                  <a:pt x="112291" y="1"/>
                </a:moveTo>
                <a:lnTo>
                  <a:pt x="112291" y="3572"/>
                </a:lnTo>
                <a:lnTo>
                  <a:pt x="110058" y="3572"/>
                </a:lnTo>
                <a:lnTo>
                  <a:pt x="110058" y="5582"/>
                </a:lnTo>
                <a:lnTo>
                  <a:pt x="108272" y="5582"/>
                </a:lnTo>
                <a:lnTo>
                  <a:pt x="108272" y="8707"/>
                </a:lnTo>
                <a:lnTo>
                  <a:pt x="105817" y="8707"/>
                </a:lnTo>
                <a:lnTo>
                  <a:pt x="105817" y="32817"/>
                </a:lnTo>
                <a:lnTo>
                  <a:pt x="102468" y="32817"/>
                </a:lnTo>
                <a:lnTo>
                  <a:pt x="102468" y="19869"/>
                </a:lnTo>
                <a:lnTo>
                  <a:pt x="90413" y="19869"/>
                </a:lnTo>
                <a:lnTo>
                  <a:pt x="90413" y="30585"/>
                </a:lnTo>
                <a:lnTo>
                  <a:pt x="85279" y="32817"/>
                </a:lnTo>
                <a:lnTo>
                  <a:pt x="85279" y="26343"/>
                </a:lnTo>
                <a:lnTo>
                  <a:pt x="80144" y="26343"/>
                </a:lnTo>
                <a:lnTo>
                  <a:pt x="80144" y="32817"/>
                </a:lnTo>
                <a:lnTo>
                  <a:pt x="75456" y="32817"/>
                </a:lnTo>
                <a:lnTo>
                  <a:pt x="75456" y="28129"/>
                </a:lnTo>
                <a:lnTo>
                  <a:pt x="71661" y="28129"/>
                </a:lnTo>
                <a:lnTo>
                  <a:pt x="71661" y="14734"/>
                </a:lnTo>
                <a:lnTo>
                  <a:pt x="59159" y="16967"/>
                </a:lnTo>
                <a:lnTo>
                  <a:pt x="59159" y="28129"/>
                </a:lnTo>
                <a:lnTo>
                  <a:pt x="53355" y="28129"/>
                </a:lnTo>
                <a:lnTo>
                  <a:pt x="53355" y="32817"/>
                </a:lnTo>
                <a:lnTo>
                  <a:pt x="47997" y="32817"/>
                </a:lnTo>
                <a:lnTo>
                  <a:pt x="47997" y="17413"/>
                </a:lnTo>
                <a:lnTo>
                  <a:pt x="43979" y="17413"/>
                </a:lnTo>
                <a:lnTo>
                  <a:pt x="43979" y="8707"/>
                </a:lnTo>
                <a:lnTo>
                  <a:pt x="34603" y="8707"/>
                </a:lnTo>
                <a:lnTo>
                  <a:pt x="34603" y="5582"/>
                </a:lnTo>
                <a:lnTo>
                  <a:pt x="30584" y="5582"/>
                </a:lnTo>
                <a:lnTo>
                  <a:pt x="30584" y="8707"/>
                </a:lnTo>
                <a:lnTo>
                  <a:pt x="28352" y="8707"/>
                </a:lnTo>
                <a:lnTo>
                  <a:pt x="28352" y="29022"/>
                </a:lnTo>
                <a:lnTo>
                  <a:pt x="22994" y="29022"/>
                </a:lnTo>
                <a:lnTo>
                  <a:pt x="22994" y="19869"/>
                </a:lnTo>
                <a:lnTo>
                  <a:pt x="21375" y="19869"/>
                </a:lnTo>
                <a:lnTo>
                  <a:pt x="21208" y="19199"/>
                </a:lnTo>
                <a:lnTo>
                  <a:pt x="20985" y="18641"/>
                </a:lnTo>
                <a:lnTo>
                  <a:pt x="20594" y="18083"/>
                </a:lnTo>
                <a:lnTo>
                  <a:pt x="20148" y="17637"/>
                </a:lnTo>
                <a:lnTo>
                  <a:pt x="19645" y="17246"/>
                </a:lnTo>
                <a:lnTo>
                  <a:pt x="19031" y="16967"/>
                </a:lnTo>
                <a:lnTo>
                  <a:pt x="18417" y="16799"/>
                </a:lnTo>
                <a:lnTo>
                  <a:pt x="17748" y="16744"/>
                </a:lnTo>
                <a:lnTo>
                  <a:pt x="17078" y="16799"/>
                </a:lnTo>
                <a:lnTo>
                  <a:pt x="16464" y="16967"/>
                </a:lnTo>
                <a:lnTo>
                  <a:pt x="15850" y="17246"/>
                </a:lnTo>
                <a:lnTo>
                  <a:pt x="15348" y="17637"/>
                </a:lnTo>
                <a:lnTo>
                  <a:pt x="14901" y="18083"/>
                </a:lnTo>
                <a:lnTo>
                  <a:pt x="14511" y="18641"/>
                </a:lnTo>
                <a:lnTo>
                  <a:pt x="14288" y="19199"/>
                </a:lnTo>
                <a:lnTo>
                  <a:pt x="14120" y="19869"/>
                </a:lnTo>
                <a:lnTo>
                  <a:pt x="12502" y="19869"/>
                </a:lnTo>
                <a:lnTo>
                  <a:pt x="12502" y="25004"/>
                </a:lnTo>
                <a:lnTo>
                  <a:pt x="4242" y="27236"/>
                </a:lnTo>
                <a:lnTo>
                  <a:pt x="4242" y="32817"/>
                </a:lnTo>
                <a:lnTo>
                  <a:pt x="0" y="32817"/>
                </a:lnTo>
                <a:lnTo>
                  <a:pt x="0" y="39291"/>
                </a:lnTo>
                <a:lnTo>
                  <a:pt x="285750" y="39291"/>
                </a:lnTo>
                <a:lnTo>
                  <a:pt x="285750" y="29022"/>
                </a:lnTo>
                <a:lnTo>
                  <a:pt x="277490" y="29022"/>
                </a:lnTo>
                <a:lnTo>
                  <a:pt x="277490" y="14734"/>
                </a:lnTo>
                <a:lnTo>
                  <a:pt x="268114" y="14734"/>
                </a:lnTo>
                <a:lnTo>
                  <a:pt x="268114" y="22994"/>
                </a:lnTo>
                <a:lnTo>
                  <a:pt x="259407" y="22994"/>
                </a:lnTo>
                <a:lnTo>
                  <a:pt x="259407" y="19869"/>
                </a:lnTo>
                <a:lnTo>
                  <a:pt x="258514" y="19869"/>
                </a:lnTo>
                <a:lnTo>
                  <a:pt x="258514" y="16744"/>
                </a:lnTo>
                <a:lnTo>
                  <a:pt x="257845" y="16744"/>
                </a:lnTo>
                <a:lnTo>
                  <a:pt x="257845" y="19869"/>
                </a:lnTo>
                <a:lnTo>
                  <a:pt x="257175" y="19869"/>
                </a:lnTo>
                <a:lnTo>
                  <a:pt x="257175" y="22994"/>
                </a:lnTo>
                <a:lnTo>
                  <a:pt x="255389" y="22994"/>
                </a:lnTo>
                <a:lnTo>
                  <a:pt x="255389" y="32817"/>
                </a:lnTo>
                <a:lnTo>
                  <a:pt x="249808" y="32817"/>
                </a:lnTo>
                <a:lnTo>
                  <a:pt x="249808" y="8707"/>
                </a:lnTo>
                <a:lnTo>
                  <a:pt x="246683" y="8707"/>
                </a:lnTo>
                <a:lnTo>
                  <a:pt x="246627" y="8260"/>
                </a:lnTo>
                <a:lnTo>
                  <a:pt x="246571" y="7870"/>
                </a:lnTo>
                <a:lnTo>
                  <a:pt x="246459" y="7423"/>
                </a:lnTo>
                <a:lnTo>
                  <a:pt x="246292" y="7033"/>
                </a:lnTo>
                <a:lnTo>
                  <a:pt x="246125" y="6698"/>
                </a:lnTo>
                <a:lnTo>
                  <a:pt x="245901" y="6307"/>
                </a:lnTo>
                <a:lnTo>
                  <a:pt x="245622" y="6028"/>
                </a:lnTo>
                <a:lnTo>
                  <a:pt x="245343" y="5693"/>
                </a:lnTo>
                <a:lnTo>
                  <a:pt x="245064" y="5414"/>
                </a:lnTo>
                <a:lnTo>
                  <a:pt x="244729" y="5191"/>
                </a:lnTo>
                <a:lnTo>
                  <a:pt x="244394" y="4968"/>
                </a:lnTo>
                <a:lnTo>
                  <a:pt x="244004" y="4800"/>
                </a:lnTo>
                <a:lnTo>
                  <a:pt x="243613" y="4633"/>
                </a:lnTo>
                <a:lnTo>
                  <a:pt x="243167" y="4577"/>
                </a:lnTo>
                <a:lnTo>
                  <a:pt x="242776" y="4465"/>
                </a:lnTo>
                <a:lnTo>
                  <a:pt x="241883" y="4465"/>
                </a:lnTo>
                <a:lnTo>
                  <a:pt x="241492" y="4577"/>
                </a:lnTo>
                <a:lnTo>
                  <a:pt x="241046" y="4633"/>
                </a:lnTo>
                <a:lnTo>
                  <a:pt x="240655" y="4800"/>
                </a:lnTo>
                <a:lnTo>
                  <a:pt x="240264" y="4968"/>
                </a:lnTo>
                <a:lnTo>
                  <a:pt x="239930" y="5191"/>
                </a:lnTo>
                <a:lnTo>
                  <a:pt x="239595" y="5414"/>
                </a:lnTo>
                <a:lnTo>
                  <a:pt x="239316" y="5693"/>
                </a:lnTo>
                <a:lnTo>
                  <a:pt x="239037" y="6028"/>
                </a:lnTo>
                <a:lnTo>
                  <a:pt x="238758" y="6307"/>
                </a:lnTo>
                <a:lnTo>
                  <a:pt x="238534" y="6698"/>
                </a:lnTo>
                <a:lnTo>
                  <a:pt x="238367" y="7033"/>
                </a:lnTo>
                <a:lnTo>
                  <a:pt x="238199" y="7423"/>
                </a:lnTo>
                <a:lnTo>
                  <a:pt x="238088" y="7870"/>
                </a:lnTo>
                <a:lnTo>
                  <a:pt x="238032" y="8260"/>
                </a:lnTo>
                <a:lnTo>
                  <a:pt x="237976" y="8707"/>
                </a:lnTo>
                <a:lnTo>
                  <a:pt x="235074" y="8707"/>
                </a:lnTo>
                <a:lnTo>
                  <a:pt x="235074" y="26120"/>
                </a:lnTo>
                <a:lnTo>
                  <a:pt x="228600" y="32817"/>
                </a:lnTo>
                <a:lnTo>
                  <a:pt x="228600" y="3126"/>
                </a:lnTo>
                <a:lnTo>
                  <a:pt x="221010" y="9823"/>
                </a:lnTo>
                <a:lnTo>
                  <a:pt x="221010" y="25004"/>
                </a:lnTo>
                <a:lnTo>
                  <a:pt x="218554" y="25004"/>
                </a:lnTo>
                <a:lnTo>
                  <a:pt x="218554" y="17413"/>
                </a:lnTo>
                <a:lnTo>
                  <a:pt x="204490" y="17413"/>
                </a:lnTo>
                <a:lnTo>
                  <a:pt x="204490" y="32817"/>
                </a:lnTo>
                <a:lnTo>
                  <a:pt x="197346" y="32817"/>
                </a:lnTo>
                <a:lnTo>
                  <a:pt x="197346" y="14734"/>
                </a:lnTo>
                <a:lnTo>
                  <a:pt x="195114" y="14734"/>
                </a:lnTo>
                <a:lnTo>
                  <a:pt x="195114" y="12279"/>
                </a:lnTo>
                <a:lnTo>
                  <a:pt x="191542" y="12279"/>
                </a:lnTo>
                <a:lnTo>
                  <a:pt x="191542" y="14734"/>
                </a:lnTo>
                <a:lnTo>
                  <a:pt x="185961" y="14734"/>
                </a:lnTo>
                <a:lnTo>
                  <a:pt x="185961" y="32817"/>
                </a:lnTo>
                <a:lnTo>
                  <a:pt x="179487" y="32817"/>
                </a:lnTo>
                <a:lnTo>
                  <a:pt x="179487" y="19869"/>
                </a:lnTo>
                <a:lnTo>
                  <a:pt x="177478" y="19869"/>
                </a:lnTo>
                <a:lnTo>
                  <a:pt x="177478" y="16744"/>
                </a:lnTo>
                <a:lnTo>
                  <a:pt x="176808" y="16744"/>
                </a:lnTo>
                <a:lnTo>
                  <a:pt x="176808" y="19869"/>
                </a:lnTo>
                <a:lnTo>
                  <a:pt x="174799" y="19869"/>
                </a:lnTo>
                <a:lnTo>
                  <a:pt x="174799" y="32817"/>
                </a:lnTo>
                <a:lnTo>
                  <a:pt x="168548" y="30585"/>
                </a:lnTo>
                <a:lnTo>
                  <a:pt x="168548" y="22994"/>
                </a:lnTo>
                <a:lnTo>
                  <a:pt x="165422" y="22994"/>
                </a:lnTo>
                <a:lnTo>
                  <a:pt x="165422" y="15404"/>
                </a:lnTo>
                <a:lnTo>
                  <a:pt x="155600" y="15404"/>
                </a:lnTo>
                <a:lnTo>
                  <a:pt x="155600" y="22994"/>
                </a:lnTo>
                <a:lnTo>
                  <a:pt x="147117" y="22994"/>
                </a:lnTo>
                <a:lnTo>
                  <a:pt x="147117" y="19199"/>
                </a:lnTo>
                <a:lnTo>
                  <a:pt x="134615" y="14734"/>
                </a:lnTo>
                <a:lnTo>
                  <a:pt x="134615" y="27236"/>
                </a:lnTo>
                <a:lnTo>
                  <a:pt x="126132" y="27236"/>
                </a:lnTo>
                <a:lnTo>
                  <a:pt x="126132" y="17413"/>
                </a:lnTo>
                <a:lnTo>
                  <a:pt x="119658" y="17413"/>
                </a:lnTo>
                <a:lnTo>
                  <a:pt x="119658" y="8707"/>
                </a:lnTo>
                <a:lnTo>
                  <a:pt x="116756" y="8707"/>
                </a:lnTo>
                <a:lnTo>
                  <a:pt x="116756" y="5582"/>
                </a:lnTo>
                <a:lnTo>
                  <a:pt x="114970" y="5582"/>
                </a:lnTo>
                <a:lnTo>
                  <a:pt x="114970" y="3572"/>
                </a:lnTo>
                <a:lnTo>
                  <a:pt x="112961" y="3572"/>
                </a:lnTo>
                <a:lnTo>
                  <a:pt x="112961" y="1"/>
                </a:lnTo>
                <a:close/>
              </a:path>
            </a:pathLst>
          </a:custGeom>
          <a:gradFill>
            <a:gsLst>
              <a:gs pos="0">
                <a:srgbClr val="FFFFFF"/>
              </a:gs>
              <a:gs pos="31000">
                <a:srgbClr val="FFFFFF"/>
              </a:gs>
              <a:gs pos="100000">
                <a:srgbClr val="9FF6FF"/>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6"/>
          <p:cNvSpPr txBox="1"/>
          <p:nvPr>
            <p:ph type="title"/>
          </p:nvPr>
        </p:nvSpPr>
        <p:spPr>
          <a:xfrm>
            <a:off x="849000" y="393600"/>
            <a:ext cx="7446000" cy="666000"/>
          </a:xfrm>
          <a:prstGeom prst="rect">
            <a:avLst/>
          </a:prstGeom>
        </p:spPr>
        <p:txBody>
          <a:bodyPr anchorCtr="0" anchor="ctr" bIns="91425" lIns="91425" spcFirstLastPara="1" rIns="91425" wrap="square" tIns="91425">
            <a:noAutofit/>
          </a:bodyPr>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sp>
        <p:nvSpPr>
          <p:cNvPr id="110" name="Google Shape;110;p6"/>
          <p:cNvSpPr txBox="1"/>
          <p:nvPr>
            <p:ph idx="1" type="body"/>
          </p:nvPr>
        </p:nvSpPr>
        <p:spPr>
          <a:xfrm>
            <a:off x="849050" y="1276350"/>
            <a:ext cx="3614100" cy="3221100"/>
          </a:xfrm>
          <a:prstGeom prst="rect">
            <a:avLst/>
          </a:prstGeom>
        </p:spPr>
        <p:txBody>
          <a:bodyPr anchorCtr="0" anchor="t" bIns="91425" lIns="91425" spcFirstLastPara="1" rIns="91425" wrap="square" tIns="91425">
            <a:noAutofit/>
          </a:bodyPr>
          <a:lstStyle>
            <a:lvl1pPr indent="-342900" lvl="0" marL="457200">
              <a:spcBef>
                <a:spcPts val="600"/>
              </a:spcBef>
              <a:spcAft>
                <a:spcPts val="0"/>
              </a:spcAft>
              <a:buSzPts val="1800"/>
              <a:buChar char="▫"/>
              <a:defRPr sz="1800"/>
            </a:lvl1pPr>
            <a:lvl2pPr indent="-342900" lvl="1" marL="914400">
              <a:spcBef>
                <a:spcPts val="0"/>
              </a:spcBef>
              <a:spcAft>
                <a:spcPts val="0"/>
              </a:spcAft>
              <a:buSzPts val="1800"/>
              <a:buChar char="▪"/>
              <a:defRPr sz="1800"/>
            </a:lvl2pPr>
            <a:lvl3pPr indent="-342900" lvl="2" marL="1371600">
              <a:spcBef>
                <a:spcPts val="0"/>
              </a:spcBef>
              <a:spcAft>
                <a:spcPts val="0"/>
              </a:spcAft>
              <a:buSzPts val="1800"/>
              <a:buChar char="▪"/>
              <a:defRPr sz="1800"/>
            </a:lvl3pPr>
            <a:lvl4pPr indent="-342900" lvl="3" marL="1828800">
              <a:spcBef>
                <a:spcPts val="0"/>
              </a:spcBef>
              <a:spcAft>
                <a:spcPts val="0"/>
              </a:spcAft>
              <a:buSzPts val="1800"/>
              <a:buChar char="▪"/>
              <a:defRPr sz="1800"/>
            </a:lvl4pPr>
            <a:lvl5pPr indent="-342900" lvl="4" marL="2286000">
              <a:spcBef>
                <a:spcPts val="0"/>
              </a:spcBef>
              <a:spcAft>
                <a:spcPts val="0"/>
              </a:spcAft>
              <a:buSzPts val="1800"/>
              <a:buChar char="▪"/>
              <a:defRPr sz="1800"/>
            </a:lvl5pPr>
            <a:lvl6pPr indent="-342900" lvl="5" marL="2743200">
              <a:spcBef>
                <a:spcPts val="0"/>
              </a:spcBef>
              <a:spcAft>
                <a:spcPts val="0"/>
              </a:spcAft>
              <a:buSzPts val="1800"/>
              <a:buChar char="▪"/>
              <a:defRPr sz="1800"/>
            </a:lvl6pPr>
            <a:lvl7pPr indent="-342900" lvl="6" marL="3200400">
              <a:spcBef>
                <a:spcPts val="0"/>
              </a:spcBef>
              <a:spcAft>
                <a:spcPts val="0"/>
              </a:spcAft>
              <a:buSzPts val="1800"/>
              <a:buChar char="▪"/>
              <a:defRPr sz="1800"/>
            </a:lvl7pPr>
            <a:lvl8pPr indent="-342900" lvl="7" marL="3657600">
              <a:spcBef>
                <a:spcPts val="0"/>
              </a:spcBef>
              <a:spcAft>
                <a:spcPts val="0"/>
              </a:spcAft>
              <a:buSzPts val="1800"/>
              <a:buChar char="▪"/>
              <a:defRPr sz="1800"/>
            </a:lvl8pPr>
            <a:lvl9pPr indent="-342900" lvl="8" marL="4114800">
              <a:spcBef>
                <a:spcPts val="0"/>
              </a:spcBef>
              <a:spcAft>
                <a:spcPts val="0"/>
              </a:spcAft>
              <a:buSzPts val="1800"/>
              <a:buChar char="▪"/>
              <a:defRPr sz="1800"/>
            </a:lvl9pPr>
          </a:lstStyle>
          <a:p/>
        </p:txBody>
      </p:sp>
      <p:sp>
        <p:nvSpPr>
          <p:cNvPr id="111" name="Google Shape;111;p6"/>
          <p:cNvSpPr txBox="1"/>
          <p:nvPr>
            <p:ph idx="2" type="body"/>
          </p:nvPr>
        </p:nvSpPr>
        <p:spPr>
          <a:xfrm>
            <a:off x="4680828" y="1276350"/>
            <a:ext cx="3614100" cy="3221100"/>
          </a:xfrm>
          <a:prstGeom prst="rect">
            <a:avLst/>
          </a:prstGeom>
        </p:spPr>
        <p:txBody>
          <a:bodyPr anchorCtr="0" anchor="t" bIns="91425" lIns="91425" spcFirstLastPara="1" rIns="91425" wrap="square" tIns="91425">
            <a:noAutofit/>
          </a:bodyPr>
          <a:lstStyle>
            <a:lvl1pPr indent="-342900" lvl="0" marL="457200">
              <a:spcBef>
                <a:spcPts val="600"/>
              </a:spcBef>
              <a:spcAft>
                <a:spcPts val="0"/>
              </a:spcAft>
              <a:buSzPts val="1800"/>
              <a:buChar char="▫"/>
              <a:defRPr sz="1800"/>
            </a:lvl1pPr>
            <a:lvl2pPr indent="-342900" lvl="1" marL="914400">
              <a:spcBef>
                <a:spcPts val="0"/>
              </a:spcBef>
              <a:spcAft>
                <a:spcPts val="0"/>
              </a:spcAft>
              <a:buSzPts val="1800"/>
              <a:buChar char="▪"/>
              <a:defRPr sz="1800"/>
            </a:lvl2pPr>
            <a:lvl3pPr indent="-342900" lvl="2" marL="1371600">
              <a:spcBef>
                <a:spcPts val="0"/>
              </a:spcBef>
              <a:spcAft>
                <a:spcPts val="0"/>
              </a:spcAft>
              <a:buSzPts val="1800"/>
              <a:buChar char="▪"/>
              <a:defRPr sz="1800"/>
            </a:lvl3pPr>
            <a:lvl4pPr indent="-342900" lvl="3" marL="1828800">
              <a:spcBef>
                <a:spcPts val="0"/>
              </a:spcBef>
              <a:spcAft>
                <a:spcPts val="0"/>
              </a:spcAft>
              <a:buSzPts val="1800"/>
              <a:buChar char="▪"/>
              <a:defRPr sz="1800"/>
            </a:lvl4pPr>
            <a:lvl5pPr indent="-342900" lvl="4" marL="2286000">
              <a:spcBef>
                <a:spcPts val="0"/>
              </a:spcBef>
              <a:spcAft>
                <a:spcPts val="0"/>
              </a:spcAft>
              <a:buSzPts val="1800"/>
              <a:buChar char="▪"/>
              <a:defRPr sz="1800"/>
            </a:lvl5pPr>
            <a:lvl6pPr indent="-342900" lvl="5" marL="2743200">
              <a:spcBef>
                <a:spcPts val="0"/>
              </a:spcBef>
              <a:spcAft>
                <a:spcPts val="0"/>
              </a:spcAft>
              <a:buSzPts val="1800"/>
              <a:buChar char="▪"/>
              <a:defRPr sz="1800"/>
            </a:lvl6pPr>
            <a:lvl7pPr indent="-342900" lvl="6" marL="3200400">
              <a:spcBef>
                <a:spcPts val="0"/>
              </a:spcBef>
              <a:spcAft>
                <a:spcPts val="0"/>
              </a:spcAft>
              <a:buSzPts val="1800"/>
              <a:buChar char="▪"/>
              <a:defRPr sz="1800"/>
            </a:lvl7pPr>
            <a:lvl8pPr indent="-342900" lvl="7" marL="3657600">
              <a:spcBef>
                <a:spcPts val="0"/>
              </a:spcBef>
              <a:spcAft>
                <a:spcPts val="0"/>
              </a:spcAft>
              <a:buSzPts val="1800"/>
              <a:buChar char="▪"/>
              <a:defRPr sz="1800"/>
            </a:lvl8pPr>
            <a:lvl9pPr indent="-342900" lvl="8" marL="4114800">
              <a:spcBef>
                <a:spcPts val="0"/>
              </a:spcBef>
              <a:spcAft>
                <a:spcPts val="0"/>
              </a:spcAft>
              <a:buSzPts val="1800"/>
              <a:buChar char="▪"/>
              <a:defRPr sz="1800"/>
            </a:lvl9pPr>
          </a:lstStyle>
          <a:p/>
        </p:txBody>
      </p:sp>
      <p:sp>
        <p:nvSpPr>
          <p:cNvPr id="112" name="Google Shape;112;p6"/>
          <p:cNvSpPr txBox="1"/>
          <p:nvPr>
            <p:ph idx="12" type="sldNum"/>
          </p:nvPr>
        </p:nvSpPr>
        <p:spPr>
          <a:xfrm>
            <a:off x="8540298" y="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3 columns">
  <p:cSld name="TITLE_AND_TWO_COLUMNS_1">
    <p:spTree>
      <p:nvGrpSpPr>
        <p:cNvPr id="113" name="Shape 113"/>
        <p:cNvGrpSpPr/>
        <p:nvPr/>
      </p:nvGrpSpPr>
      <p:grpSpPr>
        <a:xfrm>
          <a:off x="0" y="0"/>
          <a:ext cx="0" cy="0"/>
          <a:chOff x="0" y="0"/>
          <a:chExt cx="0" cy="0"/>
        </a:xfrm>
      </p:grpSpPr>
      <p:sp>
        <p:nvSpPr>
          <p:cNvPr id="114" name="Google Shape;114;p7"/>
          <p:cNvSpPr/>
          <p:nvPr/>
        </p:nvSpPr>
        <p:spPr>
          <a:xfrm>
            <a:off x="532100" y="441174"/>
            <a:ext cx="1452007" cy="572718"/>
          </a:xfrm>
          <a:custGeom>
            <a:rect b="b" l="l" r="r" t="t"/>
            <a:pathLst>
              <a:path extrusionOk="0" h="22102" w="56035">
                <a:moveTo>
                  <a:pt x="25897" y="0"/>
                </a:moveTo>
                <a:lnTo>
                  <a:pt x="24502" y="56"/>
                </a:lnTo>
                <a:lnTo>
                  <a:pt x="23162" y="224"/>
                </a:lnTo>
                <a:lnTo>
                  <a:pt x="21879" y="503"/>
                </a:lnTo>
                <a:lnTo>
                  <a:pt x="20595" y="893"/>
                </a:lnTo>
                <a:lnTo>
                  <a:pt x="19367" y="1396"/>
                </a:lnTo>
                <a:lnTo>
                  <a:pt x="18195" y="1954"/>
                </a:lnTo>
                <a:lnTo>
                  <a:pt x="17135" y="2679"/>
                </a:lnTo>
                <a:lnTo>
                  <a:pt x="16074" y="3405"/>
                </a:lnTo>
                <a:lnTo>
                  <a:pt x="15070" y="4242"/>
                </a:lnTo>
                <a:lnTo>
                  <a:pt x="14177" y="5191"/>
                </a:lnTo>
                <a:lnTo>
                  <a:pt x="13340" y="6140"/>
                </a:lnTo>
                <a:lnTo>
                  <a:pt x="12614" y="7200"/>
                </a:lnTo>
                <a:lnTo>
                  <a:pt x="11944" y="8316"/>
                </a:lnTo>
                <a:lnTo>
                  <a:pt x="11386" y="9488"/>
                </a:lnTo>
                <a:lnTo>
                  <a:pt x="10884" y="10716"/>
                </a:lnTo>
                <a:lnTo>
                  <a:pt x="10493" y="12000"/>
                </a:lnTo>
                <a:lnTo>
                  <a:pt x="9935" y="11832"/>
                </a:lnTo>
                <a:lnTo>
                  <a:pt x="9321" y="11721"/>
                </a:lnTo>
                <a:lnTo>
                  <a:pt x="8707" y="11609"/>
                </a:lnTo>
                <a:lnTo>
                  <a:pt x="8038" y="11609"/>
                </a:lnTo>
                <a:lnTo>
                  <a:pt x="7200" y="11665"/>
                </a:lnTo>
                <a:lnTo>
                  <a:pt x="6419" y="11776"/>
                </a:lnTo>
                <a:lnTo>
                  <a:pt x="5638" y="11944"/>
                </a:lnTo>
                <a:lnTo>
                  <a:pt x="4912" y="12223"/>
                </a:lnTo>
                <a:lnTo>
                  <a:pt x="4187" y="12558"/>
                </a:lnTo>
                <a:lnTo>
                  <a:pt x="3517" y="13004"/>
                </a:lnTo>
                <a:lnTo>
                  <a:pt x="2903" y="13451"/>
                </a:lnTo>
                <a:lnTo>
                  <a:pt x="2345" y="13953"/>
                </a:lnTo>
                <a:lnTo>
                  <a:pt x="1843" y="14511"/>
                </a:lnTo>
                <a:lnTo>
                  <a:pt x="1396" y="15125"/>
                </a:lnTo>
                <a:lnTo>
                  <a:pt x="950" y="15795"/>
                </a:lnTo>
                <a:lnTo>
                  <a:pt x="615" y="16520"/>
                </a:lnTo>
                <a:lnTo>
                  <a:pt x="336" y="17246"/>
                </a:lnTo>
                <a:lnTo>
                  <a:pt x="168" y="18027"/>
                </a:lnTo>
                <a:lnTo>
                  <a:pt x="57" y="18809"/>
                </a:lnTo>
                <a:lnTo>
                  <a:pt x="1" y="19646"/>
                </a:lnTo>
                <a:lnTo>
                  <a:pt x="1" y="20260"/>
                </a:lnTo>
                <a:lnTo>
                  <a:pt x="112" y="20929"/>
                </a:lnTo>
                <a:lnTo>
                  <a:pt x="224" y="21487"/>
                </a:lnTo>
                <a:lnTo>
                  <a:pt x="391" y="22101"/>
                </a:lnTo>
                <a:lnTo>
                  <a:pt x="56035" y="22101"/>
                </a:lnTo>
                <a:lnTo>
                  <a:pt x="56035" y="21878"/>
                </a:lnTo>
                <a:lnTo>
                  <a:pt x="56035" y="21432"/>
                </a:lnTo>
                <a:lnTo>
                  <a:pt x="55923" y="21041"/>
                </a:lnTo>
                <a:lnTo>
                  <a:pt x="55867" y="20594"/>
                </a:lnTo>
                <a:lnTo>
                  <a:pt x="55700" y="20204"/>
                </a:lnTo>
                <a:lnTo>
                  <a:pt x="55532" y="19869"/>
                </a:lnTo>
                <a:lnTo>
                  <a:pt x="55309" y="19534"/>
                </a:lnTo>
                <a:lnTo>
                  <a:pt x="55086" y="19199"/>
                </a:lnTo>
                <a:lnTo>
                  <a:pt x="54807" y="18864"/>
                </a:lnTo>
                <a:lnTo>
                  <a:pt x="54472" y="18585"/>
                </a:lnTo>
                <a:lnTo>
                  <a:pt x="54137" y="18362"/>
                </a:lnTo>
                <a:lnTo>
                  <a:pt x="53802" y="18139"/>
                </a:lnTo>
                <a:lnTo>
                  <a:pt x="53467" y="17971"/>
                </a:lnTo>
                <a:lnTo>
                  <a:pt x="53077" y="17804"/>
                </a:lnTo>
                <a:lnTo>
                  <a:pt x="52630" y="17748"/>
                </a:lnTo>
                <a:lnTo>
                  <a:pt x="52239" y="17636"/>
                </a:lnTo>
                <a:lnTo>
                  <a:pt x="51793" y="17636"/>
                </a:lnTo>
                <a:lnTo>
                  <a:pt x="51123" y="17692"/>
                </a:lnTo>
                <a:lnTo>
                  <a:pt x="50509" y="17804"/>
                </a:lnTo>
                <a:lnTo>
                  <a:pt x="49951" y="18027"/>
                </a:lnTo>
                <a:lnTo>
                  <a:pt x="49449" y="18362"/>
                </a:lnTo>
                <a:lnTo>
                  <a:pt x="49170" y="17804"/>
                </a:lnTo>
                <a:lnTo>
                  <a:pt x="48835" y="17302"/>
                </a:lnTo>
                <a:lnTo>
                  <a:pt x="48500" y="16799"/>
                </a:lnTo>
                <a:lnTo>
                  <a:pt x="48110" y="16353"/>
                </a:lnTo>
                <a:lnTo>
                  <a:pt x="47719" y="15906"/>
                </a:lnTo>
                <a:lnTo>
                  <a:pt x="47272" y="15516"/>
                </a:lnTo>
                <a:lnTo>
                  <a:pt x="46826" y="15125"/>
                </a:lnTo>
                <a:lnTo>
                  <a:pt x="46324" y="14790"/>
                </a:lnTo>
                <a:lnTo>
                  <a:pt x="45821" y="14455"/>
                </a:lnTo>
                <a:lnTo>
                  <a:pt x="45263" y="14176"/>
                </a:lnTo>
                <a:lnTo>
                  <a:pt x="44705" y="13953"/>
                </a:lnTo>
                <a:lnTo>
                  <a:pt x="44091" y="13786"/>
                </a:lnTo>
                <a:lnTo>
                  <a:pt x="43533" y="13618"/>
                </a:lnTo>
                <a:lnTo>
                  <a:pt x="42919" y="13507"/>
                </a:lnTo>
                <a:lnTo>
                  <a:pt x="42249" y="13395"/>
                </a:lnTo>
                <a:lnTo>
                  <a:pt x="41580" y="13395"/>
                </a:lnTo>
                <a:lnTo>
                  <a:pt x="41301" y="12000"/>
                </a:lnTo>
                <a:lnTo>
                  <a:pt x="40854" y="10660"/>
                </a:lnTo>
                <a:lnTo>
                  <a:pt x="40352" y="9321"/>
                </a:lnTo>
                <a:lnTo>
                  <a:pt x="39738" y="8093"/>
                </a:lnTo>
                <a:lnTo>
                  <a:pt x="39012" y="6921"/>
                </a:lnTo>
                <a:lnTo>
                  <a:pt x="38175" y="5805"/>
                </a:lnTo>
                <a:lnTo>
                  <a:pt x="37282" y="4800"/>
                </a:lnTo>
                <a:lnTo>
                  <a:pt x="36278" y="3851"/>
                </a:lnTo>
                <a:lnTo>
                  <a:pt x="35161" y="3014"/>
                </a:lnTo>
                <a:lnTo>
                  <a:pt x="34045" y="2233"/>
                </a:lnTo>
                <a:lnTo>
                  <a:pt x="32817" y="1563"/>
                </a:lnTo>
                <a:lnTo>
                  <a:pt x="31534" y="1005"/>
                </a:lnTo>
                <a:lnTo>
                  <a:pt x="30194" y="614"/>
                </a:lnTo>
                <a:lnTo>
                  <a:pt x="28799" y="279"/>
                </a:lnTo>
                <a:lnTo>
                  <a:pt x="27348" y="56"/>
                </a:lnTo>
                <a:lnTo>
                  <a:pt x="26622" y="0"/>
                </a:lnTo>
                <a:close/>
              </a:path>
            </a:pathLst>
          </a:custGeom>
          <a:gradFill>
            <a:gsLst>
              <a:gs pos="0">
                <a:srgbClr val="FFFFFF">
                  <a:alpha val="52549"/>
                  <a:alpha val="52690"/>
                </a:srgbClr>
              </a:gs>
              <a:gs pos="100000">
                <a:srgbClr val="FFFFFF">
                  <a:alpha val="74901"/>
                  <a:alpha val="5269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7"/>
          <p:cNvSpPr/>
          <p:nvPr/>
        </p:nvSpPr>
        <p:spPr>
          <a:xfrm flipH="1">
            <a:off x="8211627" y="884250"/>
            <a:ext cx="1008573" cy="393594"/>
          </a:xfrm>
          <a:custGeom>
            <a:rect b="b" l="l" r="r" t="t"/>
            <a:pathLst>
              <a:path extrusionOk="0" h="12503" w="32036">
                <a:moveTo>
                  <a:pt x="16297" y="1"/>
                </a:moveTo>
                <a:lnTo>
                  <a:pt x="15460" y="56"/>
                </a:lnTo>
                <a:lnTo>
                  <a:pt x="14679" y="168"/>
                </a:lnTo>
                <a:lnTo>
                  <a:pt x="13897" y="336"/>
                </a:lnTo>
                <a:lnTo>
                  <a:pt x="13172" y="615"/>
                </a:lnTo>
                <a:lnTo>
                  <a:pt x="12446" y="894"/>
                </a:lnTo>
                <a:lnTo>
                  <a:pt x="11777" y="1284"/>
                </a:lnTo>
                <a:lnTo>
                  <a:pt x="11163" y="1731"/>
                </a:lnTo>
                <a:lnTo>
                  <a:pt x="10549" y="2233"/>
                </a:lnTo>
                <a:lnTo>
                  <a:pt x="9991" y="2735"/>
                </a:lnTo>
                <a:lnTo>
                  <a:pt x="9488" y="3349"/>
                </a:lnTo>
                <a:lnTo>
                  <a:pt x="9042" y="3963"/>
                </a:lnTo>
                <a:lnTo>
                  <a:pt x="8651" y="4633"/>
                </a:lnTo>
                <a:lnTo>
                  <a:pt x="8372" y="5358"/>
                </a:lnTo>
                <a:lnTo>
                  <a:pt x="8093" y="6084"/>
                </a:lnTo>
                <a:lnTo>
                  <a:pt x="7870" y="6865"/>
                </a:lnTo>
                <a:lnTo>
                  <a:pt x="7758" y="7647"/>
                </a:lnTo>
                <a:lnTo>
                  <a:pt x="7144" y="7368"/>
                </a:lnTo>
                <a:lnTo>
                  <a:pt x="6530" y="7089"/>
                </a:lnTo>
                <a:lnTo>
                  <a:pt x="5861" y="6977"/>
                </a:lnTo>
                <a:lnTo>
                  <a:pt x="5135" y="6921"/>
                </a:lnTo>
                <a:lnTo>
                  <a:pt x="4577" y="6921"/>
                </a:lnTo>
                <a:lnTo>
                  <a:pt x="4075" y="7033"/>
                </a:lnTo>
                <a:lnTo>
                  <a:pt x="3572" y="7144"/>
                </a:lnTo>
                <a:lnTo>
                  <a:pt x="3126" y="7312"/>
                </a:lnTo>
                <a:lnTo>
                  <a:pt x="2679" y="7535"/>
                </a:lnTo>
                <a:lnTo>
                  <a:pt x="2233" y="7814"/>
                </a:lnTo>
                <a:lnTo>
                  <a:pt x="1842" y="8093"/>
                </a:lnTo>
                <a:lnTo>
                  <a:pt x="1507" y="8428"/>
                </a:lnTo>
                <a:lnTo>
                  <a:pt x="1173" y="8763"/>
                </a:lnTo>
                <a:lnTo>
                  <a:pt x="894" y="9154"/>
                </a:lnTo>
                <a:lnTo>
                  <a:pt x="615" y="9600"/>
                </a:lnTo>
                <a:lnTo>
                  <a:pt x="391" y="10047"/>
                </a:lnTo>
                <a:lnTo>
                  <a:pt x="224" y="10493"/>
                </a:lnTo>
                <a:lnTo>
                  <a:pt x="112" y="10995"/>
                </a:lnTo>
                <a:lnTo>
                  <a:pt x="1" y="11498"/>
                </a:lnTo>
                <a:lnTo>
                  <a:pt x="1" y="12056"/>
                </a:lnTo>
                <a:lnTo>
                  <a:pt x="1" y="12502"/>
                </a:lnTo>
                <a:lnTo>
                  <a:pt x="31868" y="12502"/>
                </a:lnTo>
                <a:lnTo>
                  <a:pt x="32036" y="11832"/>
                </a:lnTo>
                <a:lnTo>
                  <a:pt x="32036" y="11107"/>
                </a:lnTo>
                <a:lnTo>
                  <a:pt x="32036" y="10493"/>
                </a:lnTo>
                <a:lnTo>
                  <a:pt x="31924" y="9879"/>
                </a:lnTo>
                <a:lnTo>
                  <a:pt x="31757" y="9321"/>
                </a:lnTo>
                <a:lnTo>
                  <a:pt x="31589" y="8763"/>
                </a:lnTo>
                <a:lnTo>
                  <a:pt x="31310" y="8205"/>
                </a:lnTo>
                <a:lnTo>
                  <a:pt x="31031" y="7702"/>
                </a:lnTo>
                <a:lnTo>
                  <a:pt x="30696" y="7256"/>
                </a:lnTo>
                <a:lnTo>
                  <a:pt x="30306" y="6810"/>
                </a:lnTo>
                <a:lnTo>
                  <a:pt x="29859" y="6419"/>
                </a:lnTo>
                <a:lnTo>
                  <a:pt x="29357" y="6084"/>
                </a:lnTo>
                <a:lnTo>
                  <a:pt x="28910" y="5805"/>
                </a:lnTo>
                <a:lnTo>
                  <a:pt x="28352" y="5526"/>
                </a:lnTo>
                <a:lnTo>
                  <a:pt x="27794" y="5303"/>
                </a:lnTo>
                <a:lnTo>
                  <a:pt x="27236" y="5191"/>
                </a:lnTo>
                <a:lnTo>
                  <a:pt x="26622" y="5079"/>
                </a:lnTo>
                <a:lnTo>
                  <a:pt x="25562" y="5079"/>
                </a:lnTo>
                <a:lnTo>
                  <a:pt x="25115" y="5135"/>
                </a:lnTo>
                <a:lnTo>
                  <a:pt x="24222" y="5303"/>
                </a:lnTo>
                <a:lnTo>
                  <a:pt x="23943" y="4745"/>
                </a:lnTo>
                <a:lnTo>
                  <a:pt x="23664" y="4186"/>
                </a:lnTo>
                <a:lnTo>
                  <a:pt x="23329" y="3684"/>
                </a:lnTo>
                <a:lnTo>
                  <a:pt x="22939" y="3182"/>
                </a:lnTo>
                <a:lnTo>
                  <a:pt x="22548" y="2680"/>
                </a:lnTo>
                <a:lnTo>
                  <a:pt x="22102" y="2289"/>
                </a:lnTo>
                <a:lnTo>
                  <a:pt x="21599" y="1842"/>
                </a:lnTo>
                <a:lnTo>
                  <a:pt x="21097" y="1508"/>
                </a:lnTo>
                <a:lnTo>
                  <a:pt x="20595" y="1173"/>
                </a:lnTo>
                <a:lnTo>
                  <a:pt x="20037" y="838"/>
                </a:lnTo>
                <a:lnTo>
                  <a:pt x="19478" y="615"/>
                </a:lnTo>
                <a:lnTo>
                  <a:pt x="18865" y="391"/>
                </a:lnTo>
                <a:lnTo>
                  <a:pt x="18251" y="224"/>
                </a:lnTo>
                <a:lnTo>
                  <a:pt x="17637" y="112"/>
                </a:lnTo>
                <a:lnTo>
                  <a:pt x="16967" y="1"/>
                </a:lnTo>
                <a:close/>
              </a:path>
            </a:pathLst>
          </a:custGeom>
          <a:gradFill>
            <a:gsLst>
              <a:gs pos="0">
                <a:srgbClr val="FFFFFF">
                  <a:alpha val="52549"/>
                  <a:alpha val="52690"/>
                </a:srgbClr>
              </a:gs>
              <a:gs pos="100000">
                <a:srgbClr val="FFFFFF">
                  <a:alpha val="74901"/>
                  <a:alpha val="5269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7"/>
          <p:cNvSpPr/>
          <p:nvPr/>
        </p:nvSpPr>
        <p:spPr>
          <a:xfrm>
            <a:off x="7261900" y="364975"/>
            <a:ext cx="1693944" cy="607166"/>
          </a:xfrm>
          <a:custGeom>
            <a:rect b="b" l="l" r="r" t="t"/>
            <a:pathLst>
              <a:path extrusionOk="0" h="26566" w="74117">
                <a:moveTo>
                  <a:pt x="43979" y="0"/>
                </a:moveTo>
                <a:lnTo>
                  <a:pt x="42472" y="56"/>
                </a:lnTo>
                <a:lnTo>
                  <a:pt x="41021" y="279"/>
                </a:lnTo>
                <a:lnTo>
                  <a:pt x="39570" y="558"/>
                </a:lnTo>
                <a:lnTo>
                  <a:pt x="38175" y="1005"/>
                </a:lnTo>
                <a:lnTo>
                  <a:pt x="36835" y="1507"/>
                </a:lnTo>
                <a:lnTo>
                  <a:pt x="35551" y="2177"/>
                </a:lnTo>
                <a:lnTo>
                  <a:pt x="34324" y="2902"/>
                </a:lnTo>
                <a:lnTo>
                  <a:pt x="33207" y="3739"/>
                </a:lnTo>
                <a:lnTo>
                  <a:pt x="32147" y="4632"/>
                </a:lnTo>
                <a:lnTo>
                  <a:pt x="31142" y="5637"/>
                </a:lnTo>
                <a:lnTo>
                  <a:pt x="30194" y="6753"/>
                </a:lnTo>
                <a:lnTo>
                  <a:pt x="29412" y="7869"/>
                </a:lnTo>
                <a:lnTo>
                  <a:pt x="28687" y="9097"/>
                </a:lnTo>
                <a:lnTo>
                  <a:pt x="28017" y="10381"/>
                </a:lnTo>
                <a:lnTo>
                  <a:pt x="27515" y="11720"/>
                </a:lnTo>
                <a:lnTo>
                  <a:pt x="27124" y="13115"/>
                </a:lnTo>
                <a:lnTo>
                  <a:pt x="26287" y="12557"/>
                </a:lnTo>
                <a:lnTo>
                  <a:pt x="25450" y="11999"/>
                </a:lnTo>
                <a:lnTo>
                  <a:pt x="24557" y="11553"/>
                </a:lnTo>
                <a:lnTo>
                  <a:pt x="23608" y="11218"/>
                </a:lnTo>
                <a:lnTo>
                  <a:pt x="22659" y="10883"/>
                </a:lnTo>
                <a:lnTo>
                  <a:pt x="21655" y="10660"/>
                </a:lnTo>
                <a:lnTo>
                  <a:pt x="20594" y="10548"/>
                </a:lnTo>
                <a:lnTo>
                  <a:pt x="19534" y="10492"/>
                </a:lnTo>
                <a:lnTo>
                  <a:pt x="18418" y="10548"/>
                </a:lnTo>
                <a:lnTo>
                  <a:pt x="17301" y="10716"/>
                </a:lnTo>
                <a:lnTo>
                  <a:pt x="16241" y="10939"/>
                </a:lnTo>
                <a:lnTo>
                  <a:pt x="15236" y="11274"/>
                </a:lnTo>
                <a:lnTo>
                  <a:pt x="14232" y="11720"/>
                </a:lnTo>
                <a:lnTo>
                  <a:pt x="13339" y="12222"/>
                </a:lnTo>
                <a:lnTo>
                  <a:pt x="12446" y="12781"/>
                </a:lnTo>
                <a:lnTo>
                  <a:pt x="11609" y="13450"/>
                </a:lnTo>
                <a:lnTo>
                  <a:pt x="10827" y="14176"/>
                </a:lnTo>
                <a:lnTo>
                  <a:pt x="10158" y="14957"/>
                </a:lnTo>
                <a:lnTo>
                  <a:pt x="9488" y="15794"/>
                </a:lnTo>
                <a:lnTo>
                  <a:pt x="8930" y="16687"/>
                </a:lnTo>
                <a:lnTo>
                  <a:pt x="8428" y="17636"/>
                </a:lnTo>
                <a:lnTo>
                  <a:pt x="8037" y="18641"/>
                </a:lnTo>
                <a:lnTo>
                  <a:pt x="7758" y="19645"/>
                </a:lnTo>
                <a:lnTo>
                  <a:pt x="7535" y="20706"/>
                </a:lnTo>
                <a:lnTo>
                  <a:pt x="6809" y="20594"/>
                </a:lnTo>
                <a:lnTo>
                  <a:pt x="6028" y="20538"/>
                </a:lnTo>
                <a:lnTo>
                  <a:pt x="5414" y="20594"/>
                </a:lnTo>
                <a:lnTo>
                  <a:pt x="4800" y="20650"/>
                </a:lnTo>
                <a:lnTo>
                  <a:pt x="4242" y="20817"/>
                </a:lnTo>
                <a:lnTo>
                  <a:pt x="3684" y="20985"/>
                </a:lnTo>
                <a:lnTo>
                  <a:pt x="3181" y="21264"/>
                </a:lnTo>
                <a:lnTo>
                  <a:pt x="2679" y="21543"/>
                </a:lnTo>
                <a:lnTo>
                  <a:pt x="2177" y="21933"/>
                </a:lnTo>
                <a:lnTo>
                  <a:pt x="1786" y="22324"/>
                </a:lnTo>
                <a:lnTo>
                  <a:pt x="1395" y="22715"/>
                </a:lnTo>
                <a:lnTo>
                  <a:pt x="1005" y="23217"/>
                </a:lnTo>
                <a:lnTo>
                  <a:pt x="726" y="23719"/>
                </a:lnTo>
                <a:lnTo>
                  <a:pt x="447" y="24222"/>
                </a:lnTo>
                <a:lnTo>
                  <a:pt x="279" y="24780"/>
                </a:lnTo>
                <a:lnTo>
                  <a:pt x="112" y="25338"/>
                </a:lnTo>
                <a:lnTo>
                  <a:pt x="56" y="25952"/>
                </a:lnTo>
                <a:lnTo>
                  <a:pt x="0" y="26566"/>
                </a:lnTo>
                <a:lnTo>
                  <a:pt x="73782" y="26566"/>
                </a:lnTo>
                <a:lnTo>
                  <a:pt x="73949" y="25896"/>
                </a:lnTo>
                <a:lnTo>
                  <a:pt x="74005" y="25226"/>
                </a:lnTo>
                <a:lnTo>
                  <a:pt x="74117" y="24557"/>
                </a:lnTo>
                <a:lnTo>
                  <a:pt x="74117" y="23887"/>
                </a:lnTo>
                <a:lnTo>
                  <a:pt x="74061" y="22771"/>
                </a:lnTo>
                <a:lnTo>
                  <a:pt x="73893" y="21654"/>
                </a:lnTo>
                <a:lnTo>
                  <a:pt x="73614" y="20650"/>
                </a:lnTo>
                <a:lnTo>
                  <a:pt x="73279" y="19645"/>
                </a:lnTo>
                <a:lnTo>
                  <a:pt x="72777" y="18696"/>
                </a:lnTo>
                <a:lnTo>
                  <a:pt x="72275" y="17748"/>
                </a:lnTo>
                <a:lnTo>
                  <a:pt x="71605" y="16911"/>
                </a:lnTo>
                <a:lnTo>
                  <a:pt x="70935" y="16129"/>
                </a:lnTo>
                <a:lnTo>
                  <a:pt x="70154" y="15459"/>
                </a:lnTo>
                <a:lnTo>
                  <a:pt x="69317" y="14790"/>
                </a:lnTo>
                <a:lnTo>
                  <a:pt x="68368" y="14287"/>
                </a:lnTo>
                <a:lnTo>
                  <a:pt x="67419" y="13785"/>
                </a:lnTo>
                <a:lnTo>
                  <a:pt x="66415" y="13450"/>
                </a:lnTo>
                <a:lnTo>
                  <a:pt x="65410" y="13171"/>
                </a:lnTo>
                <a:lnTo>
                  <a:pt x="64294" y="13004"/>
                </a:lnTo>
                <a:lnTo>
                  <a:pt x="63178" y="12948"/>
                </a:lnTo>
                <a:lnTo>
                  <a:pt x="62006" y="13004"/>
                </a:lnTo>
                <a:lnTo>
                  <a:pt x="60889" y="13171"/>
                </a:lnTo>
                <a:lnTo>
                  <a:pt x="60443" y="11776"/>
                </a:lnTo>
                <a:lnTo>
                  <a:pt x="59941" y="10437"/>
                </a:lnTo>
                <a:lnTo>
                  <a:pt x="59327" y="9153"/>
                </a:lnTo>
                <a:lnTo>
                  <a:pt x="58601" y="7925"/>
                </a:lnTo>
                <a:lnTo>
                  <a:pt x="57764" y="6753"/>
                </a:lnTo>
                <a:lnTo>
                  <a:pt x="56871" y="5693"/>
                </a:lnTo>
                <a:lnTo>
                  <a:pt x="55866" y="4688"/>
                </a:lnTo>
                <a:lnTo>
                  <a:pt x="54806" y="3739"/>
                </a:lnTo>
                <a:lnTo>
                  <a:pt x="53634" y="2902"/>
                </a:lnTo>
                <a:lnTo>
                  <a:pt x="52406" y="2177"/>
                </a:lnTo>
                <a:lnTo>
                  <a:pt x="51123" y="1507"/>
                </a:lnTo>
                <a:lnTo>
                  <a:pt x="49783" y="1005"/>
                </a:lnTo>
                <a:lnTo>
                  <a:pt x="48388" y="558"/>
                </a:lnTo>
                <a:lnTo>
                  <a:pt x="46993" y="279"/>
                </a:lnTo>
                <a:lnTo>
                  <a:pt x="45486" y="56"/>
                </a:lnTo>
                <a:lnTo>
                  <a:pt x="43979" y="0"/>
                </a:lnTo>
                <a:close/>
              </a:path>
            </a:pathLst>
          </a:custGeom>
          <a:gradFill>
            <a:gsLst>
              <a:gs pos="0">
                <a:srgbClr val="FFFFFF">
                  <a:alpha val="52549"/>
                  <a:alpha val="52690"/>
                </a:srgbClr>
              </a:gs>
              <a:gs pos="100000">
                <a:srgbClr val="FFFFFF">
                  <a:alpha val="74901"/>
                  <a:alpha val="5269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7"/>
          <p:cNvSpPr/>
          <p:nvPr/>
        </p:nvSpPr>
        <p:spPr>
          <a:xfrm>
            <a:off x="-77675" y="205976"/>
            <a:ext cx="802982" cy="313325"/>
          </a:xfrm>
          <a:custGeom>
            <a:rect b="b" l="l" r="r" t="t"/>
            <a:pathLst>
              <a:path extrusionOk="0" h="12503" w="32036">
                <a:moveTo>
                  <a:pt x="16297" y="1"/>
                </a:moveTo>
                <a:lnTo>
                  <a:pt x="15460" y="56"/>
                </a:lnTo>
                <a:lnTo>
                  <a:pt x="14679" y="168"/>
                </a:lnTo>
                <a:lnTo>
                  <a:pt x="13897" y="336"/>
                </a:lnTo>
                <a:lnTo>
                  <a:pt x="13172" y="615"/>
                </a:lnTo>
                <a:lnTo>
                  <a:pt x="12446" y="894"/>
                </a:lnTo>
                <a:lnTo>
                  <a:pt x="11777" y="1284"/>
                </a:lnTo>
                <a:lnTo>
                  <a:pt x="11163" y="1731"/>
                </a:lnTo>
                <a:lnTo>
                  <a:pt x="10549" y="2233"/>
                </a:lnTo>
                <a:lnTo>
                  <a:pt x="9991" y="2735"/>
                </a:lnTo>
                <a:lnTo>
                  <a:pt x="9488" y="3349"/>
                </a:lnTo>
                <a:lnTo>
                  <a:pt x="9042" y="3963"/>
                </a:lnTo>
                <a:lnTo>
                  <a:pt x="8651" y="4633"/>
                </a:lnTo>
                <a:lnTo>
                  <a:pt x="8372" y="5358"/>
                </a:lnTo>
                <a:lnTo>
                  <a:pt x="8093" y="6084"/>
                </a:lnTo>
                <a:lnTo>
                  <a:pt x="7870" y="6865"/>
                </a:lnTo>
                <a:lnTo>
                  <a:pt x="7758" y="7647"/>
                </a:lnTo>
                <a:lnTo>
                  <a:pt x="7144" y="7368"/>
                </a:lnTo>
                <a:lnTo>
                  <a:pt x="6530" y="7089"/>
                </a:lnTo>
                <a:lnTo>
                  <a:pt x="5861" y="6977"/>
                </a:lnTo>
                <a:lnTo>
                  <a:pt x="5135" y="6921"/>
                </a:lnTo>
                <a:lnTo>
                  <a:pt x="4577" y="6921"/>
                </a:lnTo>
                <a:lnTo>
                  <a:pt x="4075" y="7033"/>
                </a:lnTo>
                <a:lnTo>
                  <a:pt x="3572" y="7144"/>
                </a:lnTo>
                <a:lnTo>
                  <a:pt x="3126" y="7312"/>
                </a:lnTo>
                <a:lnTo>
                  <a:pt x="2679" y="7535"/>
                </a:lnTo>
                <a:lnTo>
                  <a:pt x="2233" y="7814"/>
                </a:lnTo>
                <a:lnTo>
                  <a:pt x="1842" y="8093"/>
                </a:lnTo>
                <a:lnTo>
                  <a:pt x="1507" y="8428"/>
                </a:lnTo>
                <a:lnTo>
                  <a:pt x="1173" y="8763"/>
                </a:lnTo>
                <a:lnTo>
                  <a:pt x="894" y="9154"/>
                </a:lnTo>
                <a:lnTo>
                  <a:pt x="615" y="9600"/>
                </a:lnTo>
                <a:lnTo>
                  <a:pt x="391" y="10047"/>
                </a:lnTo>
                <a:lnTo>
                  <a:pt x="224" y="10493"/>
                </a:lnTo>
                <a:lnTo>
                  <a:pt x="112" y="10995"/>
                </a:lnTo>
                <a:lnTo>
                  <a:pt x="1" y="11498"/>
                </a:lnTo>
                <a:lnTo>
                  <a:pt x="1" y="12056"/>
                </a:lnTo>
                <a:lnTo>
                  <a:pt x="1" y="12502"/>
                </a:lnTo>
                <a:lnTo>
                  <a:pt x="31868" y="12502"/>
                </a:lnTo>
                <a:lnTo>
                  <a:pt x="32036" y="11832"/>
                </a:lnTo>
                <a:lnTo>
                  <a:pt x="32036" y="11107"/>
                </a:lnTo>
                <a:lnTo>
                  <a:pt x="32036" y="10493"/>
                </a:lnTo>
                <a:lnTo>
                  <a:pt x="31924" y="9879"/>
                </a:lnTo>
                <a:lnTo>
                  <a:pt x="31757" y="9321"/>
                </a:lnTo>
                <a:lnTo>
                  <a:pt x="31589" y="8763"/>
                </a:lnTo>
                <a:lnTo>
                  <a:pt x="31310" y="8205"/>
                </a:lnTo>
                <a:lnTo>
                  <a:pt x="31031" y="7702"/>
                </a:lnTo>
                <a:lnTo>
                  <a:pt x="30696" y="7256"/>
                </a:lnTo>
                <a:lnTo>
                  <a:pt x="30306" y="6810"/>
                </a:lnTo>
                <a:lnTo>
                  <a:pt x="29859" y="6419"/>
                </a:lnTo>
                <a:lnTo>
                  <a:pt x="29357" y="6084"/>
                </a:lnTo>
                <a:lnTo>
                  <a:pt x="28910" y="5805"/>
                </a:lnTo>
                <a:lnTo>
                  <a:pt x="28352" y="5526"/>
                </a:lnTo>
                <a:lnTo>
                  <a:pt x="27794" y="5303"/>
                </a:lnTo>
                <a:lnTo>
                  <a:pt x="27236" y="5191"/>
                </a:lnTo>
                <a:lnTo>
                  <a:pt x="26622" y="5079"/>
                </a:lnTo>
                <a:lnTo>
                  <a:pt x="25562" y="5079"/>
                </a:lnTo>
                <a:lnTo>
                  <a:pt x="25115" y="5135"/>
                </a:lnTo>
                <a:lnTo>
                  <a:pt x="24222" y="5303"/>
                </a:lnTo>
                <a:lnTo>
                  <a:pt x="23943" y="4745"/>
                </a:lnTo>
                <a:lnTo>
                  <a:pt x="23664" y="4186"/>
                </a:lnTo>
                <a:lnTo>
                  <a:pt x="23329" y="3684"/>
                </a:lnTo>
                <a:lnTo>
                  <a:pt x="22939" y="3182"/>
                </a:lnTo>
                <a:lnTo>
                  <a:pt x="22548" y="2680"/>
                </a:lnTo>
                <a:lnTo>
                  <a:pt x="22102" y="2289"/>
                </a:lnTo>
                <a:lnTo>
                  <a:pt x="21599" y="1842"/>
                </a:lnTo>
                <a:lnTo>
                  <a:pt x="21097" y="1508"/>
                </a:lnTo>
                <a:lnTo>
                  <a:pt x="20595" y="1173"/>
                </a:lnTo>
                <a:lnTo>
                  <a:pt x="20037" y="838"/>
                </a:lnTo>
                <a:lnTo>
                  <a:pt x="19478" y="615"/>
                </a:lnTo>
                <a:lnTo>
                  <a:pt x="18865" y="391"/>
                </a:lnTo>
                <a:lnTo>
                  <a:pt x="18251" y="224"/>
                </a:lnTo>
                <a:lnTo>
                  <a:pt x="17637" y="112"/>
                </a:lnTo>
                <a:lnTo>
                  <a:pt x="16967" y="1"/>
                </a:lnTo>
                <a:close/>
              </a:path>
            </a:pathLst>
          </a:custGeom>
          <a:gradFill>
            <a:gsLst>
              <a:gs pos="0">
                <a:srgbClr val="FFFFFF">
                  <a:alpha val="52549"/>
                  <a:alpha val="52690"/>
                </a:srgbClr>
              </a:gs>
              <a:gs pos="100000">
                <a:srgbClr val="FFFFFF">
                  <a:alpha val="74901"/>
                  <a:alpha val="5269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7"/>
          <p:cNvSpPr/>
          <p:nvPr/>
        </p:nvSpPr>
        <p:spPr>
          <a:xfrm>
            <a:off x="0" y="3953694"/>
            <a:ext cx="9144000" cy="1178720"/>
          </a:xfrm>
          <a:custGeom>
            <a:rect b="b" l="l" r="r" t="t"/>
            <a:pathLst>
              <a:path extrusionOk="0" h="36835" w="285750">
                <a:moveTo>
                  <a:pt x="280169" y="0"/>
                </a:moveTo>
                <a:lnTo>
                  <a:pt x="272802" y="4465"/>
                </a:lnTo>
                <a:lnTo>
                  <a:pt x="272802" y="23441"/>
                </a:lnTo>
                <a:lnTo>
                  <a:pt x="264988" y="23441"/>
                </a:lnTo>
                <a:lnTo>
                  <a:pt x="264988" y="12948"/>
                </a:lnTo>
                <a:lnTo>
                  <a:pt x="260524" y="12948"/>
                </a:lnTo>
                <a:lnTo>
                  <a:pt x="260524" y="6028"/>
                </a:lnTo>
                <a:lnTo>
                  <a:pt x="253157" y="6028"/>
                </a:lnTo>
                <a:lnTo>
                  <a:pt x="253157" y="19869"/>
                </a:lnTo>
                <a:lnTo>
                  <a:pt x="232395" y="15404"/>
                </a:lnTo>
                <a:lnTo>
                  <a:pt x="232395" y="7144"/>
                </a:lnTo>
                <a:lnTo>
                  <a:pt x="225698" y="7144"/>
                </a:lnTo>
                <a:lnTo>
                  <a:pt x="225698" y="19422"/>
                </a:lnTo>
                <a:lnTo>
                  <a:pt x="216098" y="19422"/>
                </a:lnTo>
                <a:lnTo>
                  <a:pt x="216098" y="9153"/>
                </a:lnTo>
                <a:lnTo>
                  <a:pt x="214313" y="9153"/>
                </a:lnTo>
                <a:lnTo>
                  <a:pt x="214313" y="8483"/>
                </a:lnTo>
                <a:lnTo>
                  <a:pt x="210071" y="8483"/>
                </a:lnTo>
                <a:lnTo>
                  <a:pt x="210071" y="9153"/>
                </a:lnTo>
                <a:lnTo>
                  <a:pt x="208731" y="9153"/>
                </a:lnTo>
                <a:lnTo>
                  <a:pt x="208731" y="18083"/>
                </a:lnTo>
                <a:lnTo>
                  <a:pt x="200695" y="18083"/>
                </a:lnTo>
                <a:lnTo>
                  <a:pt x="200695" y="6028"/>
                </a:lnTo>
                <a:lnTo>
                  <a:pt x="198462" y="6028"/>
                </a:lnTo>
                <a:lnTo>
                  <a:pt x="198351" y="5693"/>
                </a:lnTo>
                <a:lnTo>
                  <a:pt x="198239" y="5414"/>
                </a:lnTo>
                <a:lnTo>
                  <a:pt x="198072" y="5135"/>
                </a:lnTo>
                <a:lnTo>
                  <a:pt x="197848" y="4911"/>
                </a:lnTo>
                <a:lnTo>
                  <a:pt x="197625" y="4744"/>
                </a:lnTo>
                <a:lnTo>
                  <a:pt x="197346" y="4577"/>
                </a:lnTo>
                <a:lnTo>
                  <a:pt x="197011" y="4521"/>
                </a:lnTo>
                <a:lnTo>
                  <a:pt x="196676" y="4465"/>
                </a:lnTo>
                <a:lnTo>
                  <a:pt x="196342" y="4521"/>
                </a:lnTo>
                <a:lnTo>
                  <a:pt x="196007" y="4577"/>
                </a:lnTo>
                <a:lnTo>
                  <a:pt x="195728" y="4744"/>
                </a:lnTo>
                <a:lnTo>
                  <a:pt x="195504" y="4911"/>
                </a:lnTo>
                <a:lnTo>
                  <a:pt x="195281" y="5135"/>
                </a:lnTo>
                <a:lnTo>
                  <a:pt x="195114" y="5414"/>
                </a:lnTo>
                <a:lnTo>
                  <a:pt x="195002" y="5693"/>
                </a:lnTo>
                <a:lnTo>
                  <a:pt x="194890" y="6028"/>
                </a:lnTo>
                <a:lnTo>
                  <a:pt x="192881" y="6028"/>
                </a:lnTo>
                <a:lnTo>
                  <a:pt x="192881" y="14734"/>
                </a:lnTo>
                <a:lnTo>
                  <a:pt x="182166" y="14734"/>
                </a:lnTo>
                <a:lnTo>
                  <a:pt x="182166" y="19869"/>
                </a:lnTo>
                <a:lnTo>
                  <a:pt x="172789" y="19869"/>
                </a:lnTo>
                <a:lnTo>
                  <a:pt x="172789" y="14734"/>
                </a:lnTo>
                <a:lnTo>
                  <a:pt x="167432" y="12502"/>
                </a:lnTo>
                <a:lnTo>
                  <a:pt x="167432" y="16967"/>
                </a:lnTo>
                <a:lnTo>
                  <a:pt x="160511" y="16967"/>
                </a:lnTo>
                <a:lnTo>
                  <a:pt x="160511" y="8037"/>
                </a:lnTo>
                <a:lnTo>
                  <a:pt x="154260" y="8037"/>
                </a:lnTo>
                <a:lnTo>
                  <a:pt x="154260" y="6697"/>
                </a:lnTo>
                <a:lnTo>
                  <a:pt x="152251" y="6697"/>
                </a:lnTo>
                <a:lnTo>
                  <a:pt x="152251" y="8037"/>
                </a:lnTo>
                <a:lnTo>
                  <a:pt x="150912" y="8037"/>
                </a:lnTo>
                <a:lnTo>
                  <a:pt x="150912" y="21655"/>
                </a:lnTo>
                <a:lnTo>
                  <a:pt x="138410" y="21655"/>
                </a:lnTo>
                <a:lnTo>
                  <a:pt x="138410" y="8037"/>
                </a:lnTo>
                <a:lnTo>
                  <a:pt x="130597" y="8037"/>
                </a:lnTo>
                <a:lnTo>
                  <a:pt x="130597" y="18976"/>
                </a:lnTo>
                <a:lnTo>
                  <a:pt x="127695" y="18976"/>
                </a:lnTo>
                <a:lnTo>
                  <a:pt x="127695" y="11162"/>
                </a:lnTo>
                <a:lnTo>
                  <a:pt x="121890" y="11162"/>
                </a:lnTo>
                <a:lnTo>
                  <a:pt x="121890" y="18976"/>
                </a:lnTo>
                <a:lnTo>
                  <a:pt x="120774" y="18976"/>
                </a:lnTo>
                <a:lnTo>
                  <a:pt x="120774" y="20538"/>
                </a:lnTo>
                <a:lnTo>
                  <a:pt x="109165" y="20538"/>
                </a:lnTo>
                <a:lnTo>
                  <a:pt x="109165" y="12948"/>
                </a:lnTo>
                <a:lnTo>
                  <a:pt x="99343" y="12948"/>
                </a:lnTo>
                <a:lnTo>
                  <a:pt x="99343" y="11162"/>
                </a:lnTo>
                <a:lnTo>
                  <a:pt x="93762" y="11162"/>
                </a:lnTo>
                <a:lnTo>
                  <a:pt x="93762" y="22994"/>
                </a:lnTo>
                <a:lnTo>
                  <a:pt x="86841" y="22994"/>
                </a:lnTo>
                <a:lnTo>
                  <a:pt x="86841" y="14734"/>
                </a:lnTo>
                <a:lnTo>
                  <a:pt x="84386" y="14734"/>
                </a:lnTo>
                <a:lnTo>
                  <a:pt x="84386" y="12948"/>
                </a:lnTo>
                <a:lnTo>
                  <a:pt x="80144" y="12948"/>
                </a:lnTo>
                <a:lnTo>
                  <a:pt x="80144" y="14734"/>
                </a:lnTo>
                <a:lnTo>
                  <a:pt x="77465" y="14734"/>
                </a:lnTo>
                <a:lnTo>
                  <a:pt x="77465" y="21655"/>
                </a:lnTo>
                <a:lnTo>
                  <a:pt x="56927" y="21655"/>
                </a:lnTo>
                <a:lnTo>
                  <a:pt x="56927" y="16297"/>
                </a:lnTo>
                <a:lnTo>
                  <a:pt x="51346" y="16297"/>
                </a:lnTo>
                <a:lnTo>
                  <a:pt x="51346" y="8037"/>
                </a:lnTo>
                <a:lnTo>
                  <a:pt x="45318" y="10269"/>
                </a:lnTo>
                <a:lnTo>
                  <a:pt x="45318" y="27682"/>
                </a:lnTo>
                <a:lnTo>
                  <a:pt x="33710" y="27682"/>
                </a:lnTo>
                <a:lnTo>
                  <a:pt x="33710" y="11162"/>
                </a:lnTo>
                <a:lnTo>
                  <a:pt x="25673" y="11162"/>
                </a:lnTo>
                <a:lnTo>
                  <a:pt x="25673" y="21878"/>
                </a:lnTo>
                <a:lnTo>
                  <a:pt x="8037" y="21878"/>
                </a:lnTo>
                <a:lnTo>
                  <a:pt x="8037" y="16967"/>
                </a:lnTo>
                <a:lnTo>
                  <a:pt x="0" y="16967"/>
                </a:lnTo>
                <a:lnTo>
                  <a:pt x="0" y="36835"/>
                </a:lnTo>
                <a:lnTo>
                  <a:pt x="285750" y="36835"/>
                </a:lnTo>
                <a:lnTo>
                  <a:pt x="285750" y="16743"/>
                </a:lnTo>
                <a:lnTo>
                  <a:pt x="280169" y="16743"/>
                </a:lnTo>
                <a:lnTo>
                  <a:pt x="280169" y="0"/>
                </a:lnTo>
                <a:close/>
              </a:path>
            </a:pathLst>
          </a:custGeom>
          <a:solidFill>
            <a:srgbClr val="1C4587">
              <a:alpha val="23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7"/>
          <p:cNvSpPr/>
          <p:nvPr/>
        </p:nvSpPr>
        <p:spPr>
          <a:xfrm>
            <a:off x="35712" y="4025118"/>
            <a:ext cx="9072576" cy="1107296"/>
          </a:xfrm>
          <a:custGeom>
            <a:rect b="b" l="l" r="r" t="t"/>
            <a:pathLst>
              <a:path extrusionOk="0" h="34603" w="283518">
                <a:moveTo>
                  <a:pt x="110059" y="1"/>
                </a:moveTo>
                <a:lnTo>
                  <a:pt x="110059" y="2010"/>
                </a:lnTo>
                <a:lnTo>
                  <a:pt x="108273" y="2010"/>
                </a:lnTo>
                <a:lnTo>
                  <a:pt x="108273" y="5135"/>
                </a:lnTo>
                <a:lnTo>
                  <a:pt x="105817" y="5135"/>
                </a:lnTo>
                <a:lnTo>
                  <a:pt x="105817" y="29245"/>
                </a:lnTo>
                <a:lnTo>
                  <a:pt x="100236" y="29245"/>
                </a:lnTo>
                <a:lnTo>
                  <a:pt x="100236" y="16297"/>
                </a:lnTo>
                <a:lnTo>
                  <a:pt x="90413" y="16297"/>
                </a:lnTo>
                <a:lnTo>
                  <a:pt x="90413" y="26622"/>
                </a:lnTo>
                <a:lnTo>
                  <a:pt x="83046" y="29859"/>
                </a:lnTo>
                <a:lnTo>
                  <a:pt x="83046" y="22771"/>
                </a:lnTo>
                <a:lnTo>
                  <a:pt x="80144" y="22771"/>
                </a:lnTo>
                <a:lnTo>
                  <a:pt x="80144" y="29245"/>
                </a:lnTo>
                <a:lnTo>
                  <a:pt x="73224" y="29245"/>
                </a:lnTo>
                <a:lnTo>
                  <a:pt x="73224" y="24557"/>
                </a:lnTo>
                <a:lnTo>
                  <a:pt x="69429" y="24557"/>
                </a:lnTo>
                <a:lnTo>
                  <a:pt x="69429" y="11386"/>
                </a:lnTo>
                <a:lnTo>
                  <a:pt x="59159" y="13228"/>
                </a:lnTo>
                <a:lnTo>
                  <a:pt x="59159" y="24557"/>
                </a:lnTo>
                <a:lnTo>
                  <a:pt x="53355" y="24557"/>
                </a:lnTo>
                <a:lnTo>
                  <a:pt x="53355" y="29245"/>
                </a:lnTo>
                <a:lnTo>
                  <a:pt x="45765" y="29245"/>
                </a:lnTo>
                <a:lnTo>
                  <a:pt x="45765" y="13842"/>
                </a:lnTo>
                <a:lnTo>
                  <a:pt x="41747" y="13842"/>
                </a:lnTo>
                <a:lnTo>
                  <a:pt x="41747" y="5135"/>
                </a:lnTo>
                <a:lnTo>
                  <a:pt x="28352" y="5135"/>
                </a:lnTo>
                <a:lnTo>
                  <a:pt x="28352" y="25450"/>
                </a:lnTo>
                <a:lnTo>
                  <a:pt x="20762" y="25450"/>
                </a:lnTo>
                <a:lnTo>
                  <a:pt x="20762" y="16297"/>
                </a:lnTo>
                <a:lnTo>
                  <a:pt x="19311" y="16297"/>
                </a:lnTo>
                <a:lnTo>
                  <a:pt x="19143" y="15348"/>
                </a:lnTo>
                <a:lnTo>
                  <a:pt x="19032" y="14902"/>
                </a:lnTo>
                <a:lnTo>
                  <a:pt x="18864" y="14511"/>
                </a:lnTo>
                <a:lnTo>
                  <a:pt x="18585" y="14121"/>
                </a:lnTo>
                <a:lnTo>
                  <a:pt x="18306" y="13786"/>
                </a:lnTo>
                <a:lnTo>
                  <a:pt x="17915" y="13507"/>
                </a:lnTo>
                <a:lnTo>
                  <a:pt x="17525" y="13339"/>
                </a:lnTo>
                <a:lnTo>
                  <a:pt x="17078" y="13228"/>
                </a:lnTo>
                <a:lnTo>
                  <a:pt x="16632" y="13172"/>
                </a:lnTo>
                <a:lnTo>
                  <a:pt x="16185" y="13228"/>
                </a:lnTo>
                <a:lnTo>
                  <a:pt x="15739" y="13339"/>
                </a:lnTo>
                <a:lnTo>
                  <a:pt x="15348" y="13507"/>
                </a:lnTo>
                <a:lnTo>
                  <a:pt x="14957" y="13786"/>
                </a:lnTo>
                <a:lnTo>
                  <a:pt x="14678" y="14121"/>
                </a:lnTo>
                <a:lnTo>
                  <a:pt x="14399" y="14511"/>
                </a:lnTo>
                <a:lnTo>
                  <a:pt x="14232" y="14902"/>
                </a:lnTo>
                <a:lnTo>
                  <a:pt x="14120" y="15348"/>
                </a:lnTo>
                <a:lnTo>
                  <a:pt x="13953" y="16297"/>
                </a:lnTo>
                <a:lnTo>
                  <a:pt x="12502" y="16297"/>
                </a:lnTo>
                <a:lnTo>
                  <a:pt x="12502" y="21153"/>
                </a:lnTo>
                <a:lnTo>
                  <a:pt x="4242" y="23385"/>
                </a:lnTo>
                <a:lnTo>
                  <a:pt x="4242" y="29245"/>
                </a:lnTo>
                <a:lnTo>
                  <a:pt x="0" y="29245"/>
                </a:lnTo>
                <a:lnTo>
                  <a:pt x="0" y="34603"/>
                </a:lnTo>
                <a:lnTo>
                  <a:pt x="283518" y="34603"/>
                </a:lnTo>
                <a:lnTo>
                  <a:pt x="283518" y="25450"/>
                </a:lnTo>
                <a:lnTo>
                  <a:pt x="275258" y="25450"/>
                </a:lnTo>
                <a:lnTo>
                  <a:pt x="275258" y="11163"/>
                </a:lnTo>
                <a:lnTo>
                  <a:pt x="268114" y="11163"/>
                </a:lnTo>
                <a:lnTo>
                  <a:pt x="268114" y="19423"/>
                </a:lnTo>
                <a:lnTo>
                  <a:pt x="255389" y="19423"/>
                </a:lnTo>
                <a:lnTo>
                  <a:pt x="255389" y="29245"/>
                </a:lnTo>
                <a:lnTo>
                  <a:pt x="247576" y="29245"/>
                </a:lnTo>
                <a:lnTo>
                  <a:pt x="247576" y="5135"/>
                </a:lnTo>
                <a:lnTo>
                  <a:pt x="244450" y="5135"/>
                </a:lnTo>
                <a:lnTo>
                  <a:pt x="244450" y="4075"/>
                </a:lnTo>
                <a:lnTo>
                  <a:pt x="244339" y="3405"/>
                </a:lnTo>
                <a:lnTo>
                  <a:pt x="244171" y="2791"/>
                </a:lnTo>
                <a:lnTo>
                  <a:pt x="243892" y="2289"/>
                </a:lnTo>
                <a:lnTo>
                  <a:pt x="243502" y="1787"/>
                </a:lnTo>
                <a:lnTo>
                  <a:pt x="242999" y="1452"/>
                </a:lnTo>
                <a:lnTo>
                  <a:pt x="242441" y="1117"/>
                </a:lnTo>
                <a:lnTo>
                  <a:pt x="241883" y="949"/>
                </a:lnTo>
                <a:lnTo>
                  <a:pt x="241213" y="894"/>
                </a:lnTo>
                <a:lnTo>
                  <a:pt x="240544" y="949"/>
                </a:lnTo>
                <a:lnTo>
                  <a:pt x="239986" y="1117"/>
                </a:lnTo>
                <a:lnTo>
                  <a:pt x="239427" y="1452"/>
                </a:lnTo>
                <a:lnTo>
                  <a:pt x="238925" y="1787"/>
                </a:lnTo>
                <a:lnTo>
                  <a:pt x="238534" y="2289"/>
                </a:lnTo>
                <a:lnTo>
                  <a:pt x="238255" y="2791"/>
                </a:lnTo>
                <a:lnTo>
                  <a:pt x="238088" y="3405"/>
                </a:lnTo>
                <a:lnTo>
                  <a:pt x="237976" y="4075"/>
                </a:lnTo>
                <a:lnTo>
                  <a:pt x="237976" y="5135"/>
                </a:lnTo>
                <a:lnTo>
                  <a:pt x="235074" y="5135"/>
                </a:lnTo>
                <a:lnTo>
                  <a:pt x="235074" y="21878"/>
                </a:lnTo>
                <a:lnTo>
                  <a:pt x="226368" y="30864"/>
                </a:lnTo>
                <a:lnTo>
                  <a:pt x="226368" y="894"/>
                </a:lnTo>
                <a:lnTo>
                  <a:pt x="221010" y="5637"/>
                </a:lnTo>
                <a:lnTo>
                  <a:pt x="221010" y="21432"/>
                </a:lnTo>
                <a:lnTo>
                  <a:pt x="216322" y="21432"/>
                </a:lnTo>
                <a:lnTo>
                  <a:pt x="216322" y="13842"/>
                </a:lnTo>
                <a:lnTo>
                  <a:pt x="204490" y="13842"/>
                </a:lnTo>
                <a:lnTo>
                  <a:pt x="204490" y="29245"/>
                </a:lnTo>
                <a:lnTo>
                  <a:pt x="195114" y="29245"/>
                </a:lnTo>
                <a:lnTo>
                  <a:pt x="195114" y="11163"/>
                </a:lnTo>
                <a:lnTo>
                  <a:pt x="185961" y="11163"/>
                </a:lnTo>
                <a:lnTo>
                  <a:pt x="185961" y="29245"/>
                </a:lnTo>
                <a:lnTo>
                  <a:pt x="177255" y="29245"/>
                </a:lnTo>
                <a:lnTo>
                  <a:pt x="177255" y="16297"/>
                </a:lnTo>
                <a:lnTo>
                  <a:pt x="174799" y="16297"/>
                </a:lnTo>
                <a:lnTo>
                  <a:pt x="174799" y="29692"/>
                </a:lnTo>
                <a:lnTo>
                  <a:pt x="166316" y="26678"/>
                </a:lnTo>
                <a:lnTo>
                  <a:pt x="166316" y="19423"/>
                </a:lnTo>
                <a:lnTo>
                  <a:pt x="163190" y="19423"/>
                </a:lnTo>
                <a:lnTo>
                  <a:pt x="163190" y="11832"/>
                </a:lnTo>
                <a:lnTo>
                  <a:pt x="155600" y="11832"/>
                </a:lnTo>
                <a:lnTo>
                  <a:pt x="155600" y="19423"/>
                </a:lnTo>
                <a:lnTo>
                  <a:pt x="144884" y="19423"/>
                </a:lnTo>
                <a:lnTo>
                  <a:pt x="144884" y="15293"/>
                </a:lnTo>
                <a:lnTo>
                  <a:pt x="134615" y="11609"/>
                </a:lnTo>
                <a:lnTo>
                  <a:pt x="134615" y="23664"/>
                </a:lnTo>
                <a:lnTo>
                  <a:pt x="123900" y="23664"/>
                </a:lnTo>
                <a:lnTo>
                  <a:pt x="123900" y="13842"/>
                </a:lnTo>
                <a:lnTo>
                  <a:pt x="117426" y="13842"/>
                </a:lnTo>
                <a:lnTo>
                  <a:pt x="117426" y="5135"/>
                </a:lnTo>
                <a:lnTo>
                  <a:pt x="114523" y="5135"/>
                </a:lnTo>
                <a:lnTo>
                  <a:pt x="114523" y="2010"/>
                </a:lnTo>
                <a:lnTo>
                  <a:pt x="112738" y="2010"/>
                </a:lnTo>
                <a:lnTo>
                  <a:pt x="112738" y="1"/>
                </a:lnTo>
                <a:close/>
              </a:path>
            </a:pathLst>
          </a:custGeom>
          <a:solidFill>
            <a:srgbClr val="3D85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7"/>
          <p:cNvSpPr/>
          <p:nvPr/>
        </p:nvSpPr>
        <p:spPr>
          <a:xfrm>
            <a:off x="0" y="3886185"/>
            <a:ext cx="9144000" cy="1257312"/>
          </a:xfrm>
          <a:custGeom>
            <a:rect b="b" l="l" r="r" t="t"/>
            <a:pathLst>
              <a:path extrusionOk="0" h="39291" w="285750">
                <a:moveTo>
                  <a:pt x="241381" y="11832"/>
                </a:moveTo>
                <a:lnTo>
                  <a:pt x="241381" y="15348"/>
                </a:lnTo>
                <a:lnTo>
                  <a:pt x="239762" y="15348"/>
                </a:lnTo>
                <a:lnTo>
                  <a:pt x="239762" y="11832"/>
                </a:lnTo>
                <a:close/>
                <a:moveTo>
                  <a:pt x="244450" y="11832"/>
                </a:moveTo>
                <a:lnTo>
                  <a:pt x="244450" y="15348"/>
                </a:lnTo>
                <a:lnTo>
                  <a:pt x="242832" y="15348"/>
                </a:lnTo>
                <a:lnTo>
                  <a:pt x="242832" y="11832"/>
                </a:lnTo>
                <a:close/>
                <a:moveTo>
                  <a:pt x="226591" y="8484"/>
                </a:moveTo>
                <a:lnTo>
                  <a:pt x="226591" y="17190"/>
                </a:lnTo>
                <a:lnTo>
                  <a:pt x="225698" y="17190"/>
                </a:lnTo>
                <a:lnTo>
                  <a:pt x="225698" y="9600"/>
                </a:lnTo>
                <a:lnTo>
                  <a:pt x="226591" y="8484"/>
                </a:lnTo>
                <a:close/>
                <a:moveTo>
                  <a:pt x="241381" y="17134"/>
                </a:moveTo>
                <a:lnTo>
                  <a:pt x="241381" y="20650"/>
                </a:lnTo>
                <a:lnTo>
                  <a:pt x="239762" y="20650"/>
                </a:lnTo>
                <a:lnTo>
                  <a:pt x="239762" y="17134"/>
                </a:lnTo>
                <a:close/>
                <a:moveTo>
                  <a:pt x="244450" y="17134"/>
                </a:moveTo>
                <a:lnTo>
                  <a:pt x="244450" y="20650"/>
                </a:lnTo>
                <a:lnTo>
                  <a:pt x="242832" y="20650"/>
                </a:lnTo>
                <a:lnTo>
                  <a:pt x="242832" y="17134"/>
                </a:lnTo>
                <a:close/>
                <a:moveTo>
                  <a:pt x="194221" y="17860"/>
                </a:moveTo>
                <a:lnTo>
                  <a:pt x="194221" y="21320"/>
                </a:lnTo>
                <a:lnTo>
                  <a:pt x="192212" y="21320"/>
                </a:lnTo>
                <a:lnTo>
                  <a:pt x="192212" y="17860"/>
                </a:lnTo>
                <a:close/>
                <a:moveTo>
                  <a:pt x="216098" y="20762"/>
                </a:moveTo>
                <a:lnTo>
                  <a:pt x="216098" y="21822"/>
                </a:lnTo>
                <a:lnTo>
                  <a:pt x="207169" y="21822"/>
                </a:lnTo>
                <a:lnTo>
                  <a:pt x="207169" y="20762"/>
                </a:lnTo>
                <a:close/>
                <a:moveTo>
                  <a:pt x="64517" y="19869"/>
                </a:moveTo>
                <a:lnTo>
                  <a:pt x="64517" y="21878"/>
                </a:lnTo>
                <a:lnTo>
                  <a:pt x="62508" y="21878"/>
                </a:lnTo>
                <a:lnTo>
                  <a:pt x="62508" y="19869"/>
                </a:lnTo>
                <a:close/>
                <a:moveTo>
                  <a:pt x="68312" y="19869"/>
                </a:moveTo>
                <a:lnTo>
                  <a:pt x="68312" y="21878"/>
                </a:lnTo>
                <a:lnTo>
                  <a:pt x="66303" y="21878"/>
                </a:lnTo>
                <a:lnTo>
                  <a:pt x="66303" y="19869"/>
                </a:lnTo>
                <a:close/>
                <a:moveTo>
                  <a:pt x="45318" y="21208"/>
                </a:moveTo>
                <a:lnTo>
                  <a:pt x="45318" y="22213"/>
                </a:lnTo>
                <a:lnTo>
                  <a:pt x="40853" y="22213"/>
                </a:lnTo>
                <a:lnTo>
                  <a:pt x="40853" y="21208"/>
                </a:lnTo>
                <a:close/>
                <a:moveTo>
                  <a:pt x="138522" y="19423"/>
                </a:moveTo>
                <a:lnTo>
                  <a:pt x="138857" y="19478"/>
                </a:lnTo>
                <a:lnTo>
                  <a:pt x="139192" y="19534"/>
                </a:lnTo>
                <a:lnTo>
                  <a:pt x="139471" y="19702"/>
                </a:lnTo>
                <a:lnTo>
                  <a:pt x="139694" y="19925"/>
                </a:lnTo>
                <a:lnTo>
                  <a:pt x="139917" y="20148"/>
                </a:lnTo>
                <a:lnTo>
                  <a:pt x="140084" y="20427"/>
                </a:lnTo>
                <a:lnTo>
                  <a:pt x="140140" y="20762"/>
                </a:lnTo>
                <a:lnTo>
                  <a:pt x="140196" y="21097"/>
                </a:lnTo>
                <a:lnTo>
                  <a:pt x="140140" y="21432"/>
                </a:lnTo>
                <a:lnTo>
                  <a:pt x="140084" y="21767"/>
                </a:lnTo>
                <a:lnTo>
                  <a:pt x="139917" y="22046"/>
                </a:lnTo>
                <a:lnTo>
                  <a:pt x="139694" y="22269"/>
                </a:lnTo>
                <a:lnTo>
                  <a:pt x="139471" y="22492"/>
                </a:lnTo>
                <a:lnTo>
                  <a:pt x="139192" y="22660"/>
                </a:lnTo>
                <a:lnTo>
                  <a:pt x="138857" y="22715"/>
                </a:lnTo>
                <a:lnTo>
                  <a:pt x="138522" y="22771"/>
                </a:lnTo>
                <a:lnTo>
                  <a:pt x="138187" y="22715"/>
                </a:lnTo>
                <a:lnTo>
                  <a:pt x="137852" y="22660"/>
                </a:lnTo>
                <a:lnTo>
                  <a:pt x="137573" y="22492"/>
                </a:lnTo>
                <a:lnTo>
                  <a:pt x="137350" y="22269"/>
                </a:lnTo>
                <a:lnTo>
                  <a:pt x="137127" y="22046"/>
                </a:lnTo>
                <a:lnTo>
                  <a:pt x="136959" y="21767"/>
                </a:lnTo>
                <a:lnTo>
                  <a:pt x="136903" y="21432"/>
                </a:lnTo>
                <a:lnTo>
                  <a:pt x="136847" y="21097"/>
                </a:lnTo>
                <a:lnTo>
                  <a:pt x="136903" y="20762"/>
                </a:lnTo>
                <a:lnTo>
                  <a:pt x="136959" y="20427"/>
                </a:lnTo>
                <a:lnTo>
                  <a:pt x="137127" y="20148"/>
                </a:lnTo>
                <a:lnTo>
                  <a:pt x="137350" y="19925"/>
                </a:lnTo>
                <a:lnTo>
                  <a:pt x="137573" y="19702"/>
                </a:lnTo>
                <a:lnTo>
                  <a:pt x="137852" y="19534"/>
                </a:lnTo>
                <a:lnTo>
                  <a:pt x="138187" y="19478"/>
                </a:lnTo>
                <a:lnTo>
                  <a:pt x="138522" y="19423"/>
                </a:lnTo>
                <a:close/>
                <a:moveTo>
                  <a:pt x="64517" y="22883"/>
                </a:moveTo>
                <a:lnTo>
                  <a:pt x="64517" y="24892"/>
                </a:lnTo>
                <a:lnTo>
                  <a:pt x="62508" y="24892"/>
                </a:lnTo>
                <a:lnTo>
                  <a:pt x="62508" y="22883"/>
                </a:lnTo>
                <a:close/>
                <a:moveTo>
                  <a:pt x="68312" y="22883"/>
                </a:moveTo>
                <a:lnTo>
                  <a:pt x="68312" y="24892"/>
                </a:lnTo>
                <a:lnTo>
                  <a:pt x="66303" y="24892"/>
                </a:lnTo>
                <a:lnTo>
                  <a:pt x="66303" y="22883"/>
                </a:lnTo>
                <a:close/>
                <a:moveTo>
                  <a:pt x="216098" y="24334"/>
                </a:moveTo>
                <a:lnTo>
                  <a:pt x="216098" y="25450"/>
                </a:lnTo>
                <a:lnTo>
                  <a:pt x="207169" y="25450"/>
                </a:lnTo>
                <a:lnTo>
                  <a:pt x="207169" y="24334"/>
                </a:lnTo>
                <a:close/>
                <a:moveTo>
                  <a:pt x="45318" y="24501"/>
                </a:moveTo>
                <a:lnTo>
                  <a:pt x="45318" y="25506"/>
                </a:lnTo>
                <a:lnTo>
                  <a:pt x="40853" y="25506"/>
                </a:lnTo>
                <a:lnTo>
                  <a:pt x="40853" y="24501"/>
                </a:lnTo>
                <a:close/>
                <a:moveTo>
                  <a:pt x="241381" y="22380"/>
                </a:moveTo>
                <a:lnTo>
                  <a:pt x="241381" y="25897"/>
                </a:lnTo>
                <a:lnTo>
                  <a:pt x="239762" y="25897"/>
                </a:lnTo>
                <a:lnTo>
                  <a:pt x="239762" y="22380"/>
                </a:lnTo>
                <a:close/>
                <a:moveTo>
                  <a:pt x="244450" y="22380"/>
                </a:moveTo>
                <a:lnTo>
                  <a:pt x="244450" y="25897"/>
                </a:lnTo>
                <a:lnTo>
                  <a:pt x="242832" y="25897"/>
                </a:lnTo>
                <a:lnTo>
                  <a:pt x="242832" y="22380"/>
                </a:lnTo>
                <a:close/>
                <a:moveTo>
                  <a:pt x="194221" y="23106"/>
                </a:moveTo>
                <a:lnTo>
                  <a:pt x="194221" y="26566"/>
                </a:lnTo>
                <a:lnTo>
                  <a:pt x="192212" y="26566"/>
                </a:lnTo>
                <a:lnTo>
                  <a:pt x="192212" y="23106"/>
                </a:lnTo>
                <a:close/>
                <a:moveTo>
                  <a:pt x="64517" y="25897"/>
                </a:moveTo>
                <a:lnTo>
                  <a:pt x="64517" y="27906"/>
                </a:lnTo>
                <a:lnTo>
                  <a:pt x="62508" y="27906"/>
                </a:lnTo>
                <a:lnTo>
                  <a:pt x="62508" y="25897"/>
                </a:lnTo>
                <a:close/>
                <a:moveTo>
                  <a:pt x="68312" y="25897"/>
                </a:moveTo>
                <a:lnTo>
                  <a:pt x="68312" y="27906"/>
                </a:lnTo>
                <a:lnTo>
                  <a:pt x="66303" y="27906"/>
                </a:lnTo>
                <a:lnTo>
                  <a:pt x="66303" y="25897"/>
                </a:lnTo>
                <a:close/>
                <a:moveTo>
                  <a:pt x="45318" y="27850"/>
                </a:moveTo>
                <a:lnTo>
                  <a:pt x="45318" y="28854"/>
                </a:lnTo>
                <a:lnTo>
                  <a:pt x="40853" y="28854"/>
                </a:lnTo>
                <a:lnTo>
                  <a:pt x="40853" y="27850"/>
                </a:lnTo>
                <a:close/>
                <a:moveTo>
                  <a:pt x="216098" y="27906"/>
                </a:moveTo>
                <a:lnTo>
                  <a:pt x="216098" y="29022"/>
                </a:lnTo>
                <a:lnTo>
                  <a:pt x="207169" y="29022"/>
                </a:lnTo>
                <a:lnTo>
                  <a:pt x="207169" y="27906"/>
                </a:lnTo>
                <a:close/>
                <a:moveTo>
                  <a:pt x="82767" y="28352"/>
                </a:moveTo>
                <a:lnTo>
                  <a:pt x="82934" y="28408"/>
                </a:lnTo>
                <a:lnTo>
                  <a:pt x="83214" y="28631"/>
                </a:lnTo>
                <a:lnTo>
                  <a:pt x="83437" y="28910"/>
                </a:lnTo>
                <a:lnTo>
                  <a:pt x="83493" y="29078"/>
                </a:lnTo>
                <a:lnTo>
                  <a:pt x="83493" y="29245"/>
                </a:lnTo>
                <a:lnTo>
                  <a:pt x="83493" y="29413"/>
                </a:lnTo>
                <a:lnTo>
                  <a:pt x="83437" y="29580"/>
                </a:lnTo>
                <a:lnTo>
                  <a:pt x="83214" y="29859"/>
                </a:lnTo>
                <a:lnTo>
                  <a:pt x="82934" y="30082"/>
                </a:lnTo>
                <a:lnTo>
                  <a:pt x="82767" y="30138"/>
                </a:lnTo>
                <a:lnTo>
                  <a:pt x="82432" y="30138"/>
                </a:lnTo>
                <a:lnTo>
                  <a:pt x="82265" y="30082"/>
                </a:lnTo>
                <a:lnTo>
                  <a:pt x="81986" y="29859"/>
                </a:lnTo>
                <a:lnTo>
                  <a:pt x="81762" y="29580"/>
                </a:lnTo>
                <a:lnTo>
                  <a:pt x="81707" y="29413"/>
                </a:lnTo>
                <a:lnTo>
                  <a:pt x="81707" y="29245"/>
                </a:lnTo>
                <a:lnTo>
                  <a:pt x="81707" y="29078"/>
                </a:lnTo>
                <a:lnTo>
                  <a:pt x="81762" y="28910"/>
                </a:lnTo>
                <a:lnTo>
                  <a:pt x="81986" y="28631"/>
                </a:lnTo>
                <a:lnTo>
                  <a:pt x="82265" y="28408"/>
                </a:lnTo>
                <a:lnTo>
                  <a:pt x="82432" y="28352"/>
                </a:lnTo>
                <a:close/>
                <a:moveTo>
                  <a:pt x="45318" y="31143"/>
                </a:moveTo>
                <a:lnTo>
                  <a:pt x="45318" y="32147"/>
                </a:lnTo>
                <a:lnTo>
                  <a:pt x="40853" y="32147"/>
                </a:lnTo>
                <a:lnTo>
                  <a:pt x="40853" y="31143"/>
                </a:lnTo>
                <a:close/>
                <a:moveTo>
                  <a:pt x="8037" y="28352"/>
                </a:moveTo>
                <a:lnTo>
                  <a:pt x="8037" y="32594"/>
                </a:lnTo>
                <a:lnTo>
                  <a:pt x="6028" y="32594"/>
                </a:lnTo>
                <a:lnTo>
                  <a:pt x="6028" y="28352"/>
                </a:lnTo>
                <a:close/>
                <a:moveTo>
                  <a:pt x="216098" y="31533"/>
                </a:moveTo>
                <a:lnTo>
                  <a:pt x="216098" y="32594"/>
                </a:lnTo>
                <a:lnTo>
                  <a:pt x="207169" y="32594"/>
                </a:lnTo>
                <a:lnTo>
                  <a:pt x="207169" y="31533"/>
                </a:lnTo>
                <a:close/>
                <a:moveTo>
                  <a:pt x="82767" y="31924"/>
                </a:moveTo>
                <a:lnTo>
                  <a:pt x="82934" y="31980"/>
                </a:lnTo>
                <a:lnTo>
                  <a:pt x="83214" y="32203"/>
                </a:lnTo>
                <a:lnTo>
                  <a:pt x="83437" y="32482"/>
                </a:lnTo>
                <a:lnTo>
                  <a:pt x="83493" y="32650"/>
                </a:lnTo>
                <a:lnTo>
                  <a:pt x="83493" y="32817"/>
                </a:lnTo>
                <a:lnTo>
                  <a:pt x="83493" y="32984"/>
                </a:lnTo>
                <a:lnTo>
                  <a:pt x="83437" y="33152"/>
                </a:lnTo>
                <a:lnTo>
                  <a:pt x="83214" y="33431"/>
                </a:lnTo>
                <a:lnTo>
                  <a:pt x="82934" y="33654"/>
                </a:lnTo>
                <a:lnTo>
                  <a:pt x="82767" y="33710"/>
                </a:lnTo>
                <a:lnTo>
                  <a:pt x="82432" y="33710"/>
                </a:lnTo>
                <a:lnTo>
                  <a:pt x="82265" y="33654"/>
                </a:lnTo>
                <a:lnTo>
                  <a:pt x="81986" y="33431"/>
                </a:lnTo>
                <a:lnTo>
                  <a:pt x="81762" y="33152"/>
                </a:lnTo>
                <a:lnTo>
                  <a:pt x="81707" y="32984"/>
                </a:lnTo>
                <a:lnTo>
                  <a:pt x="81707" y="32817"/>
                </a:lnTo>
                <a:lnTo>
                  <a:pt x="81707" y="32650"/>
                </a:lnTo>
                <a:lnTo>
                  <a:pt x="81762" y="32482"/>
                </a:lnTo>
                <a:lnTo>
                  <a:pt x="81986" y="32203"/>
                </a:lnTo>
                <a:lnTo>
                  <a:pt x="82265" y="31980"/>
                </a:lnTo>
                <a:lnTo>
                  <a:pt x="82432" y="31924"/>
                </a:lnTo>
                <a:close/>
                <a:moveTo>
                  <a:pt x="109835" y="11609"/>
                </a:moveTo>
                <a:lnTo>
                  <a:pt x="109835" y="34603"/>
                </a:lnTo>
                <a:lnTo>
                  <a:pt x="109165" y="34603"/>
                </a:lnTo>
                <a:lnTo>
                  <a:pt x="109165" y="11609"/>
                </a:lnTo>
                <a:close/>
                <a:moveTo>
                  <a:pt x="112068" y="11609"/>
                </a:moveTo>
                <a:lnTo>
                  <a:pt x="112068" y="34603"/>
                </a:lnTo>
                <a:lnTo>
                  <a:pt x="111398" y="34603"/>
                </a:lnTo>
                <a:lnTo>
                  <a:pt x="111398" y="11609"/>
                </a:lnTo>
                <a:close/>
                <a:moveTo>
                  <a:pt x="114300" y="11609"/>
                </a:moveTo>
                <a:lnTo>
                  <a:pt x="114300" y="34603"/>
                </a:lnTo>
                <a:lnTo>
                  <a:pt x="113630" y="34603"/>
                </a:lnTo>
                <a:lnTo>
                  <a:pt x="113630" y="11609"/>
                </a:lnTo>
                <a:close/>
                <a:moveTo>
                  <a:pt x="116532" y="11609"/>
                </a:moveTo>
                <a:lnTo>
                  <a:pt x="116532" y="34603"/>
                </a:lnTo>
                <a:lnTo>
                  <a:pt x="115863" y="34603"/>
                </a:lnTo>
                <a:lnTo>
                  <a:pt x="115863" y="11609"/>
                </a:lnTo>
                <a:close/>
                <a:moveTo>
                  <a:pt x="45318" y="34491"/>
                </a:moveTo>
                <a:lnTo>
                  <a:pt x="45318" y="35496"/>
                </a:lnTo>
                <a:lnTo>
                  <a:pt x="40853" y="35496"/>
                </a:lnTo>
                <a:lnTo>
                  <a:pt x="40853" y="34491"/>
                </a:lnTo>
                <a:close/>
                <a:moveTo>
                  <a:pt x="112291" y="1"/>
                </a:moveTo>
                <a:lnTo>
                  <a:pt x="112291" y="3572"/>
                </a:lnTo>
                <a:lnTo>
                  <a:pt x="110058" y="3572"/>
                </a:lnTo>
                <a:lnTo>
                  <a:pt x="110058" y="5582"/>
                </a:lnTo>
                <a:lnTo>
                  <a:pt x="108272" y="5582"/>
                </a:lnTo>
                <a:lnTo>
                  <a:pt x="108272" y="8707"/>
                </a:lnTo>
                <a:lnTo>
                  <a:pt x="105817" y="8707"/>
                </a:lnTo>
                <a:lnTo>
                  <a:pt x="105817" y="32817"/>
                </a:lnTo>
                <a:lnTo>
                  <a:pt x="102468" y="32817"/>
                </a:lnTo>
                <a:lnTo>
                  <a:pt x="102468" y="19869"/>
                </a:lnTo>
                <a:lnTo>
                  <a:pt x="90413" y="19869"/>
                </a:lnTo>
                <a:lnTo>
                  <a:pt x="90413" y="30585"/>
                </a:lnTo>
                <a:lnTo>
                  <a:pt x="85279" y="32817"/>
                </a:lnTo>
                <a:lnTo>
                  <a:pt x="85279" y="26343"/>
                </a:lnTo>
                <a:lnTo>
                  <a:pt x="80144" y="26343"/>
                </a:lnTo>
                <a:lnTo>
                  <a:pt x="80144" y="32817"/>
                </a:lnTo>
                <a:lnTo>
                  <a:pt x="75456" y="32817"/>
                </a:lnTo>
                <a:lnTo>
                  <a:pt x="75456" y="28129"/>
                </a:lnTo>
                <a:lnTo>
                  <a:pt x="71661" y="28129"/>
                </a:lnTo>
                <a:lnTo>
                  <a:pt x="71661" y="14734"/>
                </a:lnTo>
                <a:lnTo>
                  <a:pt x="59159" y="16967"/>
                </a:lnTo>
                <a:lnTo>
                  <a:pt x="59159" y="28129"/>
                </a:lnTo>
                <a:lnTo>
                  <a:pt x="53355" y="28129"/>
                </a:lnTo>
                <a:lnTo>
                  <a:pt x="53355" y="32817"/>
                </a:lnTo>
                <a:lnTo>
                  <a:pt x="47997" y="32817"/>
                </a:lnTo>
                <a:lnTo>
                  <a:pt x="47997" y="17413"/>
                </a:lnTo>
                <a:lnTo>
                  <a:pt x="43979" y="17413"/>
                </a:lnTo>
                <a:lnTo>
                  <a:pt x="43979" y="8707"/>
                </a:lnTo>
                <a:lnTo>
                  <a:pt x="34603" y="8707"/>
                </a:lnTo>
                <a:lnTo>
                  <a:pt x="34603" y="5582"/>
                </a:lnTo>
                <a:lnTo>
                  <a:pt x="30584" y="5582"/>
                </a:lnTo>
                <a:lnTo>
                  <a:pt x="30584" y="8707"/>
                </a:lnTo>
                <a:lnTo>
                  <a:pt x="28352" y="8707"/>
                </a:lnTo>
                <a:lnTo>
                  <a:pt x="28352" y="29022"/>
                </a:lnTo>
                <a:lnTo>
                  <a:pt x="22994" y="29022"/>
                </a:lnTo>
                <a:lnTo>
                  <a:pt x="22994" y="19869"/>
                </a:lnTo>
                <a:lnTo>
                  <a:pt x="21375" y="19869"/>
                </a:lnTo>
                <a:lnTo>
                  <a:pt x="21208" y="19199"/>
                </a:lnTo>
                <a:lnTo>
                  <a:pt x="20985" y="18641"/>
                </a:lnTo>
                <a:lnTo>
                  <a:pt x="20594" y="18083"/>
                </a:lnTo>
                <a:lnTo>
                  <a:pt x="20148" y="17637"/>
                </a:lnTo>
                <a:lnTo>
                  <a:pt x="19645" y="17246"/>
                </a:lnTo>
                <a:lnTo>
                  <a:pt x="19031" y="16967"/>
                </a:lnTo>
                <a:lnTo>
                  <a:pt x="18417" y="16799"/>
                </a:lnTo>
                <a:lnTo>
                  <a:pt x="17748" y="16744"/>
                </a:lnTo>
                <a:lnTo>
                  <a:pt x="17078" y="16799"/>
                </a:lnTo>
                <a:lnTo>
                  <a:pt x="16464" y="16967"/>
                </a:lnTo>
                <a:lnTo>
                  <a:pt x="15850" y="17246"/>
                </a:lnTo>
                <a:lnTo>
                  <a:pt x="15348" y="17637"/>
                </a:lnTo>
                <a:lnTo>
                  <a:pt x="14901" y="18083"/>
                </a:lnTo>
                <a:lnTo>
                  <a:pt x="14511" y="18641"/>
                </a:lnTo>
                <a:lnTo>
                  <a:pt x="14288" y="19199"/>
                </a:lnTo>
                <a:lnTo>
                  <a:pt x="14120" y="19869"/>
                </a:lnTo>
                <a:lnTo>
                  <a:pt x="12502" y="19869"/>
                </a:lnTo>
                <a:lnTo>
                  <a:pt x="12502" y="25004"/>
                </a:lnTo>
                <a:lnTo>
                  <a:pt x="4242" y="27236"/>
                </a:lnTo>
                <a:lnTo>
                  <a:pt x="4242" y="32817"/>
                </a:lnTo>
                <a:lnTo>
                  <a:pt x="0" y="32817"/>
                </a:lnTo>
                <a:lnTo>
                  <a:pt x="0" y="39291"/>
                </a:lnTo>
                <a:lnTo>
                  <a:pt x="285750" y="39291"/>
                </a:lnTo>
                <a:lnTo>
                  <a:pt x="285750" y="29022"/>
                </a:lnTo>
                <a:lnTo>
                  <a:pt x="277490" y="29022"/>
                </a:lnTo>
                <a:lnTo>
                  <a:pt x="277490" y="14734"/>
                </a:lnTo>
                <a:lnTo>
                  <a:pt x="268114" y="14734"/>
                </a:lnTo>
                <a:lnTo>
                  <a:pt x="268114" y="22994"/>
                </a:lnTo>
                <a:lnTo>
                  <a:pt x="259407" y="22994"/>
                </a:lnTo>
                <a:lnTo>
                  <a:pt x="259407" y="19869"/>
                </a:lnTo>
                <a:lnTo>
                  <a:pt x="258514" y="19869"/>
                </a:lnTo>
                <a:lnTo>
                  <a:pt x="258514" y="16744"/>
                </a:lnTo>
                <a:lnTo>
                  <a:pt x="257845" y="16744"/>
                </a:lnTo>
                <a:lnTo>
                  <a:pt x="257845" y="19869"/>
                </a:lnTo>
                <a:lnTo>
                  <a:pt x="257175" y="19869"/>
                </a:lnTo>
                <a:lnTo>
                  <a:pt x="257175" y="22994"/>
                </a:lnTo>
                <a:lnTo>
                  <a:pt x="255389" y="22994"/>
                </a:lnTo>
                <a:lnTo>
                  <a:pt x="255389" y="32817"/>
                </a:lnTo>
                <a:lnTo>
                  <a:pt x="249808" y="32817"/>
                </a:lnTo>
                <a:lnTo>
                  <a:pt x="249808" y="8707"/>
                </a:lnTo>
                <a:lnTo>
                  <a:pt x="246683" y="8707"/>
                </a:lnTo>
                <a:lnTo>
                  <a:pt x="246627" y="8260"/>
                </a:lnTo>
                <a:lnTo>
                  <a:pt x="246571" y="7870"/>
                </a:lnTo>
                <a:lnTo>
                  <a:pt x="246459" y="7423"/>
                </a:lnTo>
                <a:lnTo>
                  <a:pt x="246292" y="7033"/>
                </a:lnTo>
                <a:lnTo>
                  <a:pt x="246125" y="6698"/>
                </a:lnTo>
                <a:lnTo>
                  <a:pt x="245901" y="6307"/>
                </a:lnTo>
                <a:lnTo>
                  <a:pt x="245622" y="6028"/>
                </a:lnTo>
                <a:lnTo>
                  <a:pt x="245343" y="5693"/>
                </a:lnTo>
                <a:lnTo>
                  <a:pt x="245064" y="5414"/>
                </a:lnTo>
                <a:lnTo>
                  <a:pt x="244729" y="5191"/>
                </a:lnTo>
                <a:lnTo>
                  <a:pt x="244394" y="4968"/>
                </a:lnTo>
                <a:lnTo>
                  <a:pt x="244004" y="4800"/>
                </a:lnTo>
                <a:lnTo>
                  <a:pt x="243613" y="4633"/>
                </a:lnTo>
                <a:lnTo>
                  <a:pt x="243167" y="4577"/>
                </a:lnTo>
                <a:lnTo>
                  <a:pt x="242776" y="4465"/>
                </a:lnTo>
                <a:lnTo>
                  <a:pt x="241883" y="4465"/>
                </a:lnTo>
                <a:lnTo>
                  <a:pt x="241492" y="4577"/>
                </a:lnTo>
                <a:lnTo>
                  <a:pt x="241046" y="4633"/>
                </a:lnTo>
                <a:lnTo>
                  <a:pt x="240655" y="4800"/>
                </a:lnTo>
                <a:lnTo>
                  <a:pt x="240264" y="4968"/>
                </a:lnTo>
                <a:lnTo>
                  <a:pt x="239930" y="5191"/>
                </a:lnTo>
                <a:lnTo>
                  <a:pt x="239595" y="5414"/>
                </a:lnTo>
                <a:lnTo>
                  <a:pt x="239316" y="5693"/>
                </a:lnTo>
                <a:lnTo>
                  <a:pt x="239037" y="6028"/>
                </a:lnTo>
                <a:lnTo>
                  <a:pt x="238758" y="6307"/>
                </a:lnTo>
                <a:lnTo>
                  <a:pt x="238534" y="6698"/>
                </a:lnTo>
                <a:lnTo>
                  <a:pt x="238367" y="7033"/>
                </a:lnTo>
                <a:lnTo>
                  <a:pt x="238199" y="7423"/>
                </a:lnTo>
                <a:lnTo>
                  <a:pt x="238088" y="7870"/>
                </a:lnTo>
                <a:lnTo>
                  <a:pt x="238032" y="8260"/>
                </a:lnTo>
                <a:lnTo>
                  <a:pt x="237976" y="8707"/>
                </a:lnTo>
                <a:lnTo>
                  <a:pt x="235074" y="8707"/>
                </a:lnTo>
                <a:lnTo>
                  <a:pt x="235074" y="26120"/>
                </a:lnTo>
                <a:lnTo>
                  <a:pt x="228600" y="32817"/>
                </a:lnTo>
                <a:lnTo>
                  <a:pt x="228600" y="3126"/>
                </a:lnTo>
                <a:lnTo>
                  <a:pt x="221010" y="9823"/>
                </a:lnTo>
                <a:lnTo>
                  <a:pt x="221010" y="25004"/>
                </a:lnTo>
                <a:lnTo>
                  <a:pt x="218554" y="25004"/>
                </a:lnTo>
                <a:lnTo>
                  <a:pt x="218554" y="17413"/>
                </a:lnTo>
                <a:lnTo>
                  <a:pt x="204490" y="17413"/>
                </a:lnTo>
                <a:lnTo>
                  <a:pt x="204490" y="32817"/>
                </a:lnTo>
                <a:lnTo>
                  <a:pt x="197346" y="32817"/>
                </a:lnTo>
                <a:lnTo>
                  <a:pt x="197346" y="14734"/>
                </a:lnTo>
                <a:lnTo>
                  <a:pt x="195114" y="14734"/>
                </a:lnTo>
                <a:lnTo>
                  <a:pt x="195114" y="12279"/>
                </a:lnTo>
                <a:lnTo>
                  <a:pt x="191542" y="12279"/>
                </a:lnTo>
                <a:lnTo>
                  <a:pt x="191542" y="14734"/>
                </a:lnTo>
                <a:lnTo>
                  <a:pt x="185961" y="14734"/>
                </a:lnTo>
                <a:lnTo>
                  <a:pt x="185961" y="32817"/>
                </a:lnTo>
                <a:lnTo>
                  <a:pt x="179487" y="32817"/>
                </a:lnTo>
                <a:lnTo>
                  <a:pt x="179487" y="19869"/>
                </a:lnTo>
                <a:lnTo>
                  <a:pt x="177478" y="19869"/>
                </a:lnTo>
                <a:lnTo>
                  <a:pt x="177478" y="16744"/>
                </a:lnTo>
                <a:lnTo>
                  <a:pt x="176808" y="16744"/>
                </a:lnTo>
                <a:lnTo>
                  <a:pt x="176808" y="19869"/>
                </a:lnTo>
                <a:lnTo>
                  <a:pt x="174799" y="19869"/>
                </a:lnTo>
                <a:lnTo>
                  <a:pt x="174799" y="32817"/>
                </a:lnTo>
                <a:lnTo>
                  <a:pt x="168548" y="30585"/>
                </a:lnTo>
                <a:lnTo>
                  <a:pt x="168548" y="22994"/>
                </a:lnTo>
                <a:lnTo>
                  <a:pt x="165422" y="22994"/>
                </a:lnTo>
                <a:lnTo>
                  <a:pt x="165422" y="15404"/>
                </a:lnTo>
                <a:lnTo>
                  <a:pt x="155600" y="15404"/>
                </a:lnTo>
                <a:lnTo>
                  <a:pt x="155600" y="22994"/>
                </a:lnTo>
                <a:lnTo>
                  <a:pt x="147117" y="22994"/>
                </a:lnTo>
                <a:lnTo>
                  <a:pt x="147117" y="19199"/>
                </a:lnTo>
                <a:lnTo>
                  <a:pt x="134615" y="14734"/>
                </a:lnTo>
                <a:lnTo>
                  <a:pt x="134615" y="27236"/>
                </a:lnTo>
                <a:lnTo>
                  <a:pt x="126132" y="27236"/>
                </a:lnTo>
                <a:lnTo>
                  <a:pt x="126132" y="17413"/>
                </a:lnTo>
                <a:lnTo>
                  <a:pt x="119658" y="17413"/>
                </a:lnTo>
                <a:lnTo>
                  <a:pt x="119658" y="8707"/>
                </a:lnTo>
                <a:lnTo>
                  <a:pt x="116756" y="8707"/>
                </a:lnTo>
                <a:lnTo>
                  <a:pt x="116756" y="5582"/>
                </a:lnTo>
                <a:lnTo>
                  <a:pt x="114970" y="5582"/>
                </a:lnTo>
                <a:lnTo>
                  <a:pt x="114970" y="3572"/>
                </a:lnTo>
                <a:lnTo>
                  <a:pt x="112961" y="3572"/>
                </a:lnTo>
                <a:lnTo>
                  <a:pt x="112961" y="1"/>
                </a:lnTo>
                <a:close/>
              </a:path>
            </a:pathLst>
          </a:custGeom>
          <a:gradFill>
            <a:gsLst>
              <a:gs pos="0">
                <a:srgbClr val="FFFFFF"/>
              </a:gs>
              <a:gs pos="31000">
                <a:srgbClr val="FFFFFF"/>
              </a:gs>
              <a:gs pos="100000">
                <a:srgbClr val="9FF6FF"/>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7"/>
          <p:cNvSpPr txBox="1"/>
          <p:nvPr>
            <p:ph type="title"/>
          </p:nvPr>
        </p:nvSpPr>
        <p:spPr>
          <a:xfrm>
            <a:off x="849000" y="393600"/>
            <a:ext cx="7446000" cy="6660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sp>
        <p:nvSpPr>
          <p:cNvPr id="122" name="Google Shape;122;p7"/>
          <p:cNvSpPr txBox="1"/>
          <p:nvPr>
            <p:ph idx="1" type="body"/>
          </p:nvPr>
        </p:nvSpPr>
        <p:spPr>
          <a:xfrm>
            <a:off x="816925" y="1276350"/>
            <a:ext cx="2400000" cy="2955600"/>
          </a:xfrm>
          <a:prstGeom prst="rect">
            <a:avLst/>
          </a:prstGeom>
        </p:spPr>
        <p:txBody>
          <a:bodyPr anchorCtr="0" anchor="t" bIns="91425" lIns="91425" spcFirstLastPara="1" rIns="91425" wrap="square" tIns="91425">
            <a:noAutofit/>
          </a:bodyPr>
          <a:lstStyle>
            <a:lvl1pPr indent="-330200" lvl="0" marL="457200" rtl="0">
              <a:spcBef>
                <a:spcPts val="600"/>
              </a:spcBef>
              <a:spcAft>
                <a:spcPts val="0"/>
              </a:spcAft>
              <a:buSzPts val="1600"/>
              <a:buChar char="▫"/>
              <a:defRPr sz="1600"/>
            </a:lvl1pPr>
            <a:lvl2pPr indent="-330200" lvl="1" marL="914400" rtl="0">
              <a:spcBef>
                <a:spcPts val="0"/>
              </a:spcBef>
              <a:spcAft>
                <a:spcPts val="0"/>
              </a:spcAft>
              <a:buSzPts val="1600"/>
              <a:buChar char="▪"/>
              <a:defRPr sz="1600"/>
            </a:lvl2pPr>
            <a:lvl3pPr indent="-330200" lvl="2" marL="1371600" rtl="0">
              <a:spcBef>
                <a:spcPts val="0"/>
              </a:spcBef>
              <a:spcAft>
                <a:spcPts val="0"/>
              </a:spcAft>
              <a:buSzPts val="1600"/>
              <a:buChar char="▪"/>
              <a:defRPr sz="1600"/>
            </a:lvl3pPr>
            <a:lvl4pPr indent="-330200" lvl="3" marL="1828800" rtl="0">
              <a:spcBef>
                <a:spcPts val="0"/>
              </a:spcBef>
              <a:spcAft>
                <a:spcPts val="0"/>
              </a:spcAft>
              <a:buSzPts val="1600"/>
              <a:buChar char="▪"/>
              <a:defRPr sz="1600"/>
            </a:lvl4pPr>
            <a:lvl5pPr indent="-330200" lvl="4" marL="2286000" rtl="0">
              <a:spcBef>
                <a:spcPts val="0"/>
              </a:spcBef>
              <a:spcAft>
                <a:spcPts val="0"/>
              </a:spcAft>
              <a:buSzPts val="1600"/>
              <a:buChar char="▪"/>
              <a:defRPr sz="1600"/>
            </a:lvl5pPr>
            <a:lvl6pPr indent="-330200" lvl="5" marL="2743200" rtl="0">
              <a:spcBef>
                <a:spcPts val="0"/>
              </a:spcBef>
              <a:spcAft>
                <a:spcPts val="0"/>
              </a:spcAft>
              <a:buSzPts val="1600"/>
              <a:buChar char="▪"/>
              <a:defRPr sz="1600"/>
            </a:lvl6pPr>
            <a:lvl7pPr indent="-330200" lvl="6" marL="3200400" rtl="0">
              <a:spcBef>
                <a:spcPts val="0"/>
              </a:spcBef>
              <a:spcAft>
                <a:spcPts val="0"/>
              </a:spcAft>
              <a:buSzPts val="1600"/>
              <a:buChar char="▪"/>
              <a:defRPr sz="1600"/>
            </a:lvl7pPr>
            <a:lvl8pPr indent="-330200" lvl="7" marL="3657600" rtl="0">
              <a:spcBef>
                <a:spcPts val="0"/>
              </a:spcBef>
              <a:spcAft>
                <a:spcPts val="0"/>
              </a:spcAft>
              <a:buSzPts val="1600"/>
              <a:buChar char="▪"/>
              <a:defRPr sz="1600"/>
            </a:lvl8pPr>
            <a:lvl9pPr indent="-330200" lvl="8" marL="4114800" rtl="0">
              <a:spcBef>
                <a:spcPts val="0"/>
              </a:spcBef>
              <a:spcAft>
                <a:spcPts val="0"/>
              </a:spcAft>
              <a:buSzPts val="1600"/>
              <a:buChar char="▪"/>
              <a:defRPr sz="1600"/>
            </a:lvl9pPr>
          </a:lstStyle>
          <a:p/>
        </p:txBody>
      </p:sp>
      <p:sp>
        <p:nvSpPr>
          <p:cNvPr id="123" name="Google Shape;123;p7"/>
          <p:cNvSpPr txBox="1"/>
          <p:nvPr>
            <p:ph idx="2" type="body"/>
          </p:nvPr>
        </p:nvSpPr>
        <p:spPr>
          <a:xfrm>
            <a:off x="3339915" y="1276350"/>
            <a:ext cx="2400000" cy="2955600"/>
          </a:xfrm>
          <a:prstGeom prst="rect">
            <a:avLst/>
          </a:prstGeom>
        </p:spPr>
        <p:txBody>
          <a:bodyPr anchorCtr="0" anchor="t" bIns="91425" lIns="91425" spcFirstLastPara="1" rIns="91425" wrap="square" tIns="91425">
            <a:noAutofit/>
          </a:bodyPr>
          <a:lstStyle>
            <a:lvl1pPr indent="-330200" lvl="0" marL="457200" rtl="0">
              <a:spcBef>
                <a:spcPts val="600"/>
              </a:spcBef>
              <a:spcAft>
                <a:spcPts val="0"/>
              </a:spcAft>
              <a:buSzPts val="1600"/>
              <a:buChar char="▫"/>
              <a:defRPr sz="1600"/>
            </a:lvl1pPr>
            <a:lvl2pPr indent="-330200" lvl="1" marL="914400" rtl="0">
              <a:spcBef>
                <a:spcPts val="0"/>
              </a:spcBef>
              <a:spcAft>
                <a:spcPts val="0"/>
              </a:spcAft>
              <a:buSzPts val="1600"/>
              <a:buChar char="▪"/>
              <a:defRPr sz="1600"/>
            </a:lvl2pPr>
            <a:lvl3pPr indent="-330200" lvl="2" marL="1371600" rtl="0">
              <a:spcBef>
                <a:spcPts val="0"/>
              </a:spcBef>
              <a:spcAft>
                <a:spcPts val="0"/>
              </a:spcAft>
              <a:buSzPts val="1600"/>
              <a:buChar char="▪"/>
              <a:defRPr sz="1600"/>
            </a:lvl3pPr>
            <a:lvl4pPr indent="-330200" lvl="3" marL="1828800" rtl="0">
              <a:spcBef>
                <a:spcPts val="0"/>
              </a:spcBef>
              <a:spcAft>
                <a:spcPts val="0"/>
              </a:spcAft>
              <a:buSzPts val="1600"/>
              <a:buChar char="▪"/>
              <a:defRPr sz="1600"/>
            </a:lvl4pPr>
            <a:lvl5pPr indent="-330200" lvl="4" marL="2286000" rtl="0">
              <a:spcBef>
                <a:spcPts val="0"/>
              </a:spcBef>
              <a:spcAft>
                <a:spcPts val="0"/>
              </a:spcAft>
              <a:buSzPts val="1600"/>
              <a:buChar char="▪"/>
              <a:defRPr sz="1600"/>
            </a:lvl5pPr>
            <a:lvl6pPr indent="-330200" lvl="5" marL="2743200" rtl="0">
              <a:spcBef>
                <a:spcPts val="0"/>
              </a:spcBef>
              <a:spcAft>
                <a:spcPts val="0"/>
              </a:spcAft>
              <a:buSzPts val="1600"/>
              <a:buChar char="▪"/>
              <a:defRPr sz="1600"/>
            </a:lvl6pPr>
            <a:lvl7pPr indent="-330200" lvl="6" marL="3200400" rtl="0">
              <a:spcBef>
                <a:spcPts val="0"/>
              </a:spcBef>
              <a:spcAft>
                <a:spcPts val="0"/>
              </a:spcAft>
              <a:buSzPts val="1600"/>
              <a:buChar char="▪"/>
              <a:defRPr sz="1600"/>
            </a:lvl7pPr>
            <a:lvl8pPr indent="-330200" lvl="7" marL="3657600" rtl="0">
              <a:spcBef>
                <a:spcPts val="0"/>
              </a:spcBef>
              <a:spcAft>
                <a:spcPts val="0"/>
              </a:spcAft>
              <a:buSzPts val="1600"/>
              <a:buChar char="▪"/>
              <a:defRPr sz="1600"/>
            </a:lvl8pPr>
            <a:lvl9pPr indent="-330200" lvl="8" marL="4114800" rtl="0">
              <a:spcBef>
                <a:spcPts val="0"/>
              </a:spcBef>
              <a:spcAft>
                <a:spcPts val="0"/>
              </a:spcAft>
              <a:buSzPts val="1600"/>
              <a:buChar char="▪"/>
              <a:defRPr sz="1600"/>
            </a:lvl9pPr>
          </a:lstStyle>
          <a:p/>
        </p:txBody>
      </p:sp>
      <p:sp>
        <p:nvSpPr>
          <p:cNvPr id="124" name="Google Shape;124;p7"/>
          <p:cNvSpPr txBox="1"/>
          <p:nvPr>
            <p:ph idx="3" type="body"/>
          </p:nvPr>
        </p:nvSpPr>
        <p:spPr>
          <a:xfrm>
            <a:off x="5862905" y="1276350"/>
            <a:ext cx="2400000" cy="2955600"/>
          </a:xfrm>
          <a:prstGeom prst="rect">
            <a:avLst/>
          </a:prstGeom>
        </p:spPr>
        <p:txBody>
          <a:bodyPr anchorCtr="0" anchor="t" bIns="91425" lIns="91425" spcFirstLastPara="1" rIns="91425" wrap="square" tIns="91425">
            <a:noAutofit/>
          </a:bodyPr>
          <a:lstStyle>
            <a:lvl1pPr indent="-330200" lvl="0" marL="457200" rtl="0">
              <a:spcBef>
                <a:spcPts val="600"/>
              </a:spcBef>
              <a:spcAft>
                <a:spcPts val="0"/>
              </a:spcAft>
              <a:buSzPts val="1600"/>
              <a:buChar char="▫"/>
              <a:defRPr sz="1600"/>
            </a:lvl1pPr>
            <a:lvl2pPr indent="-330200" lvl="1" marL="914400" rtl="0">
              <a:spcBef>
                <a:spcPts val="0"/>
              </a:spcBef>
              <a:spcAft>
                <a:spcPts val="0"/>
              </a:spcAft>
              <a:buSzPts val="1600"/>
              <a:buChar char="▪"/>
              <a:defRPr sz="1600"/>
            </a:lvl2pPr>
            <a:lvl3pPr indent="-330200" lvl="2" marL="1371600" rtl="0">
              <a:spcBef>
                <a:spcPts val="0"/>
              </a:spcBef>
              <a:spcAft>
                <a:spcPts val="0"/>
              </a:spcAft>
              <a:buSzPts val="1600"/>
              <a:buChar char="▪"/>
              <a:defRPr sz="1600"/>
            </a:lvl3pPr>
            <a:lvl4pPr indent="-330200" lvl="3" marL="1828800" rtl="0">
              <a:spcBef>
                <a:spcPts val="0"/>
              </a:spcBef>
              <a:spcAft>
                <a:spcPts val="0"/>
              </a:spcAft>
              <a:buSzPts val="1600"/>
              <a:buChar char="▪"/>
              <a:defRPr sz="1600"/>
            </a:lvl4pPr>
            <a:lvl5pPr indent="-330200" lvl="4" marL="2286000" rtl="0">
              <a:spcBef>
                <a:spcPts val="0"/>
              </a:spcBef>
              <a:spcAft>
                <a:spcPts val="0"/>
              </a:spcAft>
              <a:buSzPts val="1600"/>
              <a:buChar char="▪"/>
              <a:defRPr sz="1600"/>
            </a:lvl5pPr>
            <a:lvl6pPr indent="-330200" lvl="5" marL="2743200" rtl="0">
              <a:spcBef>
                <a:spcPts val="0"/>
              </a:spcBef>
              <a:spcAft>
                <a:spcPts val="0"/>
              </a:spcAft>
              <a:buSzPts val="1600"/>
              <a:buChar char="▪"/>
              <a:defRPr sz="1600"/>
            </a:lvl6pPr>
            <a:lvl7pPr indent="-330200" lvl="6" marL="3200400" rtl="0">
              <a:spcBef>
                <a:spcPts val="0"/>
              </a:spcBef>
              <a:spcAft>
                <a:spcPts val="0"/>
              </a:spcAft>
              <a:buSzPts val="1600"/>
              <a:buChar char="▪"/>
              <a:defRPr sz="1600"/>
            </a:lvl7pPr>
            <a:lvl8pPr indent="-330200" lvl="7" marL="3657600" rtl="0">
              <a:spcBef>
                <a:spcPts val="0"/>
              </a:spcBef>
              <a:spcAft>
                <a:spcPts val="0"/>
              </a:spcAft>
              <a:buSzPts val="1600"/>
              <a:buChar char="▪"/>
              <a:defRPr sz="1600"/>
            </a:lvl8pPr>
            <a:lvl9pPr indent="-330200" lvl="8" marL="4114800" rtl="0">
              <a:spcBef>
                <a:spcPts val="0"/>
              </a:spcBef>
              <a:spcAft>
                <a:spcPts val="0"/>
              </a:spcAft>
              <a:buSzPts val="1600"/>
              <a:buChar char="▪"/>
              <a:defRPr sz="1600"/>
            </a:lvl9pPr>
          </a:lstStyle>
          <a:p/>
        </p:txBody>
      </p:sp>
      <p:sp>
        <p:nvSpPr>
          <p:cNvPr id="125" name="Google Shape;125;p7"/>
          <p:cNvSpPr txBox="1"/>
          <p:nvPr>
            <p:ph idx="12" type="sldNum"/>
          </p:nvPr>
        </p:nvSpPr>
        <p:spPr>
          <a:xfrm>
            <a:off x="8540298" y="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126" name="Shape 126"/>
        <p:cNvGrpSpPr/>
        <p:nvPr/>
      </p:nvGrpSpPr>
      <p:grpSpPr>
        <a:xfrm>
          <a:off x="0" y="0"/>
          <a:ext cx="0" cy="0"/>
          <a:chOff x="0" y="0"/>
          <a:chExt cx="0" cy="0"/>
        </a:xfrm>
      </p:grpSpPr>
      <p:sp>
        <p:nvSpPr>
          <p:cNvPr id="127" name="Google Shape;127;p8"/>
          <p:cNvSpPr/>
          <p:nvPr/>
        </p:nvSpPr>
        <p:spPr>
          <a:xfrm>
            <a:off x="532100" y="441174"/>
            <a:ext cx="1452007" cy="572718"/>
          </a:xfrm>
          <a:custGeom>
            <a:rect b="b" l="l" r="r" t="t"/>
            <a:pathLst>
              <a:path extrusionOk="0" h="22102" w="56035">
                <a:moveTo>
                  <a:pt x="25897" y="0"/>
                </a:moveTo>
                <a:lnTo>
                  <a:pt x="24502" y="56"/>
                </a:lnTo>
                <a:lnTo>
                  <a:pt x="23162" y="224"/>
                </a:lnTo>
                <a:lnTo>
                  <a:pt x="21879" y="503"/>
                </a:lnTo>
                <a:lnTo>
                  <a:pt x="20595" y="893"/>
                </a:lnTo>
                <a:lnTo>
                  <a:pt x="19367" y="1396"/>
                </a:lnTo>
                <a:lnTo>
                  <a:pt x="18195" y="1954"/>
                </a:lnTo>
                <a:lnTo>
                  <a:pt x="17135" y="2679"/>
                </a:lnTo>
                <a:lnTo>
                  <a:pt x="16074" y="3405"/>
                </a:lnTo>
                <a:lnTo>
                  <a:pt x="15070" y="4242"/>
                </a:lnTo>
                <a:lnTo>
                  <a:pt x="14177" y="5191"/>
                </a:lnTo>
                <a:lnTo>
                  <a:pt x="13340" y="6140"/>
                </a:lnTo>
                <a:lnTo>
                  <a:pt x="12614" y="7200"/>
                </a:lnTo>
                <a:lnTo>
                  <a:pt x="11944" y="8316"/>
                </a:lnTo>
                <a:lnTo>
                  <a:pt x="11386" y="9488"/>
                </a:lnTo>
                <a:lnTo>
                  <a:pt x="10884" y="10716"/>
                </a:lnTo>
                <a:lnTo>
                  <a:pt x="10493" y="12000"/>
                </a:lnTo>
                <a:lnTo>
                  <a:pt x="9935" y="11832"/>
                </a:lnTo>
                <a:lnTo>
                  <a:pt x="9321" y="11721"/>
                </a:lnTo>
                <a:lnTo>
                  <a:pt x="8707" y="11609"/>
                </a:lnTo>
                <a:lnTo>
                  <a:pt x="8038" y="11609"/>
                </a:lnTo>
                <a:lnTo>
                  <a:pt x="7200" y="11665"/>
                </a:lnTo>
                <a:lnTo>
                  <a:pt x="6419" y="11776"/>
                </a:lnTo>
                <a:lnTo>
                  <a:pt x="5638" y="11944"/>
                </a:lnTo>
                <a:lnTo>
                  <a:pt x="4912" y="12223"/>
                </a:lnTo>
                <a:lnTo>
                  <a:pt x="4187" y="12558"/>
                </a:lnTo>
                <a:lnTo>
                  <a:pt x="3517" y="13004"/>
                </a:lnTo>
                <a:lnTo>
                  <a:pt x="2903" y="13451"/>
                </a:lnTo>
                <a:lnTo>
                  <a:pt x="2345" y="13953"/>
                </a:lnTo>
                <a:lnTo>
                  <a:pt x="1843" y="14511"/>
                </a:lnTo>
                <a:lnTo>
                  <a:pt x="1396" y="15125"/>
                </a:lnTo>
                <a:lnTo>
                  <a:pt x="950" y="15795"/>
                </a:lnTo>
                <a:lnTo>
                  <a:pt x="615" y="16520"/>
                </a:lnTo>
                <a:lnTo>
                  <a:pt x="336" y="17246"/>
                </a:lnTo>
                <a:lnTo>
                  <a:pt x="168" y="18027"/>
                </a:lnTo>
                <a:lnTo>
                  <a:pt x="57" y="18809"/>
                </a:lnTo>
                <a:lnTo>
                  <a:pt x="1" y="19646"/>
                </a:lnTo>
                <a:lnTo>
                  <a:pt x="1" y="20260"/>
                </a:lnTo>
                <a:lnTo>
                  <a:pt x="112" y="20929"/>
                </a:lnTo>
                <a:lnTo>
                  <a:pt x="224" y="21487"/>
                </a:lnTo>
                <a:lnTo>
                  <a:pt x="391" y="22101"/>
                </a:lnTo>
                <a:lnTo>
                  <a:pt x="56035" y="22101"/>
                </a:lnTo>
                <a:lnTo>
                  <a:pt x="56035" y="21878"/>
                </a:lnTo>
                <a:lnTo>
                  <a:pt x="56035" y="21432"/>
                </a:lnTo>
                <a:lnTo>
                  <a:pt x="55923" y="21041"/>
                </a:lnTo>
                <a:lnTo>
                  <a:pt x="55867" y="20594"/>
                </a:lnTo>
                <a:lnTo>
                  <a:pt x="55700" y="20204"/>
                </a:lnTo>
                <a:lnTo>
                  <a:pt x="55532" y="19869"/>
                </a:lnTo>
                <a:lnTo>
                  <a:pt x="55309" y="19534"/>
                </a:lnTo>
                <a:lnTo>
                  <a:pt x="55086" y="19199"/>
                </a:lnTo>
                <a:lnTo>
                  <a:pt x="54807" y="18864"/>
                </a:lnTo>
                <a:lnTo>
                  <a:pt x="54472" y="18585"/>
                </a:lnTo>
                <a:lnTo>
                  <a:pt x="54137" y="18362"/>
                </a:lnTo>
                <a:lnTo>
                  <a:pt x="53802" y="18139"/>
                </a:lnTo>
                <a:lnTo>
                  <a:pt x="53467" y="17971"/>
                </a:lnTo>
                <a:lnTo>
                  <a:pt x="53077" y="17804"/>
                </a:lnTo>
                <a:lnTo>
                  <a:pt x="52630" y="17748"/>
                </a:lnTo>
                <a:lnTo>
                  <a:pt x="52239" y="17636"/>
                </a:lnTo>
                <a:lnTo>
                  <a:pt x="51793" y="17636"/>
                </a:lnTo>
                <a:lnTo>
                  <a:pt x="51123" y="17692"/>
                </a:lnTo>
                <a:lnTo>
                  <a:pt x="50509" y="17804"/>
                </a:lnTo>
                <a:lnTo>
                  <a:pt x="49951" y="18027"/>
                </a:lnTo>
                <a:lnTo>
                  <a:pt x="49449" y="18362"/>
                </a:lnTo>
                <a:lnTo>
                  <a:pt x="49170" y="17804"/>
                </a:lnTo>
                <a:lnTo>
                  <a:pt x="48835" y="17302"/>
                </a:lnTo>
                <a:lnTo>
                  <a:pt x="48500" y="16799"/>
                </a:lnTo>
                <a:lnTo>
                  <a:pt x="48110" y="16353"/>
                </a:lnTo>
                <a:lnTo>
                  <a:pt x="47719" y="15906"/>
                </a:lnTo>
                <a:lnTo>
                  <a:pt x="47272" y="15516"/>
                </a:lnTo>
                <a:lnTo>
                  <a:pt x="46826" y="15125"/>
                </a:lnTo>
                <a:lnTo>
                  <a:pt x="46324" y="14790"/>
                </a:lnTo>
                <a:lnTo>
                  <a:pt x="45821" y="14455"/>
                </a:lnTo>
                <a:lnTo>
                  <a:pt x="45263" y="14176"/>
                </a:lnTo>
                <a:lnTo>
                  <a:pt x="44705" y="13953"/>
                </a:lnTo>
                <a:lnTo>
                  <a:pt x="44091" y="13786"/>
                </a:lnTo>
                <a:lnTo>
                  <a:pt x="43533" y="13618"/>
                </a:lnTo>
                <a:lnTo>
                  <a:pt x="42919" y="13507"/>
                </a:lnTo>
                <a:lnTo>
                  <a:pt x="42249" y="13395"/>
                </a:lnTo>
                <a:lnTo>
                  <a:pt x="41580" y="13395"/>
                </a:lnTo>
                <a:lnTo>
                  <a:pt x="41301" y="12000"/>
                </a:lnTo>
                <a:lnTo>
                  <a:pt x="40854" y="10660"/>
                </a:lnTo>
                <a:lnTo>
                  <a:pt x="40352" y="9321"/>
                </a:lnTo>
                <a:lnTo>
                  <a:pt x="39738" y="8093"/>
                </a:lnTo>
                <a:lnTo>
                  <a:pt x="39012" y="6921"/>
                </a:lnTo>
                <a:lnTo>
                  <a:pt x="38175" y="5805"/>
                </a:lnTo>
                <a:lnTo>
                  <a:pt x="37282" y="4800"/>
                </a:lnTo>
                <a:lnTo>
                  <a:pt x="36278" y="3851"/>
                </a:lnTo>
                <a:lnTo>
                  <a:pt x="35161" y="3014"/>
                </a:lnTo>
                <a:lnTo>
                  <a:pt x="34045" y="2233"/>
                </a:lnTo>
                <a:lnTo>
                  <a:pt x="32817" y="1563"/>
                </a:lnTo>
                <a:lnTo>
                  <a:pt x="31534" y="1005"/>
                </a:lnTo>
                <a:lnTo>
                  <a:pt x="30194" y="614"/>
                </a:lnTo>
                <a:lnTo>
                  <a:pt x="28799" y="279"/>
                </a:lnTo>
                <a:lnTo>
                  <a:pt x="27348" y="56"/>
                </a:lnTo>
                <a:lnTo>
                  <a:pt x="26622" y="0"/>
                </a:lnTo>
                <a:close/>
              </a:path>
            </a:pathLst>
          </a:custGeom>
          <a:gradFill>
            <a:gsLst>
              <a:gs pos="0">
                <a:srgbClr val="FFFFFF">
                  <a:alpha val="52549"/>
                  <a:alpha val="52690"/>
                </a:srgbClr>
              </a:gs>
              <a:gs pos="100000">
                <a:srgbClr val="FFFFFF">
                  <a:alpha val="74901"/>
                  <a:alpha val="5269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8"/>
          <p:cNvSpPr/>
          <p:nvPr/>
        </p:nvSpPr>
        <p:spPr>
          <a:xfrm flipH="1">
            <a:off x="8211627" y="884250"/>
            <a:ext cx="1008573" cy="393594"/>
          </a:xfrm>
          <a:custGeom>
            <a:rect b="b" l="l" r="r" t="t"/>
            <a:pathLst>
              <a:path extrusionOk="0" h="12503" w="32036">
                <a:moveTo>
                  <a:pt x="16297" y="1"/>
                </a:moveTo>
                <a:lnTo>
                  <a:pt x="15460" y="56"/>
                </a:lnTo>
                <a:lnTo>
                  <a:pt x="14679" y="168"/>
                </a:lnTo>
                <a:lnTo>
                  <a:pt x="13897" y="336"/>
                </a:lnTo>
                <a:lnTo>
                  <a:pt x="13172" y="615"/>
                </a:lnTo>
                <a:lnTo>
                  <a:pt x="12446" y="894"/>
                </a:lnTo>
                <a:lnTo>
                  <a:pt x="11777" y="1284"/>
                </a:lnTo>
                <a:lnTo>
                  <a:pt x="11163" y="1731"/>
                </a:lnTo>
                <a:lnTo>
                  <a:pt x="10549" y="2233"/>
                </a:lnTo>
                <a:lnTo>
                  <a:pt x="9991" y="2735"/>
                </a:lnTo>
                <a:lnTo>
                  <a:pt x="9488" y="3349"/>
                </a:lnTo>
                <a:lnTo>
                  <a:pt x="9042" y="3963"/>
                </a:lnTo>
                <a:lnTo>
                  <a:pt x="8651" y="4633"/>
                </a:lnTo>
                <a:lnTo>
                  <a:pt x="8372" y="5358"/>
                </a:lnTo>
                <a:lnTo>
                  <a:pt x="8093" y="6084"/>
                </a:lnTo>
                <a:lnTo>
                  <a:pt x="7870" y="6865"/>
                </a:lnTo>
                <a:lnTo>
                  <a:pt x="7758" y="7647"/>
                </a:lnTo>
                <a:lnTo>
                  <a:pt x="7144" y="7368"/>
                </a:lnTo>
                <a:lnTo>
                  <a:pt x="6530" y="7089"/>
                </a:lnTo>
                <a:lnTo>
                  <a:pt x="5861" y="6977"/>
                </a:lnTo>
                <a:lnTo>
                  <a:pt x="5135" y="6921"/>
                </a:lnTo>
                <a:lnTo>
                  <a:pt x="4577" y="6921"/>
                </a:lnTo>
                <a:lnTo>
                  <a:pt x="4075" y="7033"/>
                </a:lnTo>
                <a:lnTo>
                  <a:pt x="3572" y="7144"/>
                </a:lnTo>
                <a:lnTo>
                  <a:pt x="3126" y="7312"/>
                </a:lnTo>
                <a:lnTo>
                  <a:pt x="2679" y="7535"/>
                </a:lnTo>
                <a:lnTo>
                  <a:pt x="2233" y="7814"/>
                </a:lnTo>
                <a:lnTo>
                  <a:pt x="1842" y="8093"/>
                </a:lnTo>
                <a:lnTo>
                  <a:pt x="1507" y="8428"/>
                </a:lnTo>
                <a:lnTo>
                  <a:pt x="1173" y="8763"/>
                </a:lnTo>
                <a:lnTo>
                  <a:pt x="894" y="9154"/>
                </a:lnTo>
                <a:lnTo>
                  <a:pt x="615" y="9600"/>
                </a:lnTo>
                <a:lnTo>
                  <a:pt x="391" y="10047"/>
                </a:lnTo>
                <a:lnTo>
                  <a:pt x="224" y="10493"/>
                </a:lnTo>
                <a:lnTo>
                  <a:pt x="112" y="10995"/>
                </a:lnTo>
                <a:lnTo>
                  <a:pt x="1" y="11498"/>
                </a:lnTo>
                <a:lnTo>
                  <a:pt x="1" y="12056"/>
                </a:lnTo>
                <a:lnTo>
                  <a:pt x="1" y="12502"/>
                </a:lnTo>
                <a:lnTo>
                  <a:pt x="31868" y="12502"/>
                </a:lnTo>
                <a:lnTo>
                  <a:pt x="32036" y="11832"/>
                </a:lnTo>
                <a:lnTo>
                  <a:pt x="32036" y="11107"/>
                </a:lnTo>
                <a:lnTo>
                  <a:pt x="32036" y="10493"/>
                </a:lnTo>
                <a:lnTo>
                  <a:pt x="31924" y="9879"/>
                </a:lnTo>
                <a:lnTo>
                  <a:pt x="31757" y="9321"/>
                </a:lnTo>
                <a:lnTo>
                  <a:pt x="31589" y="8763"/>
                </a:lnTo>
                <a:lnTo>
                  <a:pt x="31310" y="8205"/>
                </a:lnTo>
                <a:lnTo>
                  <a:pt x="31031" y="7702"/>
                </a:lnTo>
                <a:lnTo>
                  <a:pt x="30696" y="7256"/>
                </a:lnTo>
                <a:lnTo>
                  <a:pt x="30306" y="6810"/>
                </a:lnTo>
                <a:lnTo>
                  <a:pt x="29859" y="6419"/>
                </a:lnTo>
                <a:lnTo>
                  <a:pt x="29357" y="6084"/>
                </a:lnTo>
                <a:lnTo>
                  <a:pt x="28910" y="5805"/>
                </a:lnTo>
                <a:lnTo>
                  <a:pt x="28352" y="5526"/>
                </a:lnTo>
                <a:lnTo>
                  <a:pt x="27794" y="5303"/>
                </a:lnTo>
                <a:lnTo>
                  <a:pt x="27236" y="5191"/>
                </a:lnTo>
                <a:lnTo>
                  <a:pt x="26622" y="5079"/>
                </a:lnTo>
                <a:lnTo>
                  <a:pt x="25562" y="5079"/>
                </a:lnTo>
                <a:lnTo>
                  <a:pt x="25115" y="5135"/>
                </a:lnTo>
                <a:lnTo>
                  <a:pt x="24222" y="5303"/>
                </a:lnTo>
                <a:lnTo>
                  <a:pt x="23943" y="4745"/>
                </a:lnTo>
                <a:lnTo>
                  <a:pt x="23664" y="4186"/>
                </a:lnTo>
                <a:lnTo>
                  <a:pt x="23329" y="3684"/>
                </a:lnTo>
                <a:lnTo>
                  <a:pt x="22939" y="3182"/>
                </a:lnTo>
                <a:lnTo>
                  <a:pt x="22548" y="2680"/>
                </a:lnTo>
                <a:lnTo>
                  <a:pt x="22102" y="2289"/>
                </a:lnTo>
                <a:lnTo>
                  <a:pt x="21599" y="1842"/>
                </a:lnTo>
                <a:lnTo>
                  <a:pt x="21097" y="1508"/>
                </a:lnTo>
                <a:lnTo>
                  <a:pt x="20595" y="1173"/>
                </a:lnTo>
                <a:lnTo>
                  <a:pt x="20037" y="838"/>
                </a:lnTo>
                <a:lnTo>
                  <a:pt x="19478" y="615"/>
                </a:lnTo>
                <a:lnTo>
                  <a:pt x="18865" y="391"/>
                </a:lnTo>
                <a:lnTo>
                  <a:pt x="18251" y="224"/>
                </a:lnTo>
                <a:lnTo>
                  <a:pt x="17637" y="112"/>
                </a:lnTo>
                <a:lnTo>
                  <a:pt x="16967" y="1"/>
                </a:lnTo>
                <a:close/>
              </a:path>
            </a:pathLst>
          </a:custGeom>
          <a:gradFill>
            <a:gsLst>
              <a:gs pos="0">
                <a:srgbClr val="FFFFFF">
                  <a:alpha val="52549"/>
                  <a:alpha val="52690"/>
                </a:srgbClr>
              </a:gs>
              <a:gs pos="100000">
                <a:srgbClr val="FFFFFF">
                  <a:alpha val="74901"/>
                  <a:alpha val="5269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8"/>
          <p:cNvSpPr/>
          <p:nvPr/>
        </p:nvSpPr>
        <p:spPr>
          <a:xfrm>
            <a:off x="7261900" y="364975"/>
            <a:ext cx="1693944" cy="607166"/>
          </a:xfrm>
          <a:custGeom>
            <a:rect b="b" l="l" r="r" t="t"/>
            <a:pathLst>
              <a:path extrusionOk="0" h="26566" w="74117">
                <a:moveTo>
                  <a:pt x="43979" y="0"/>
                </a:moveTo>
                <a:lnTo>
                  <a:pt x="42472" y="56"/>
                </a:lnTo>
                <a:lnTo>
                  <a:pt x="41021" y="279"/>
                </a:lnTo>
                <a:lnTo>
                  <a:pt x="39570" y="558"/>
                </a:lnTo>
                <a:lnTo>
                  <a:pt x="38175" y="1005"/>
                </a:lnTo>
                <a:lnTo>
                  <a:pt x="36835" y="1507"/>
                </a:lnTo>
                <a:lnTo>
                  <a:pt x="35551" y="2177"/>
                </a:lnTo>
                <a:lnTo>
                  <a:pt x="34324" y="2902"/>
                </a:lnTo>
                <a:lnTo>
                  <a:pt x="33207" y="3739"/>
                </a:lnTo>
                <a:lnTo>
                  <a:pt x="32147" y="4632"/>
                </a:lnTo>
                <a:lnTo>
                  <a:pt x="31142" y="5637"/>
                </a:lnTo>
                <a:lnTo>
                  <a:pt x="30194" y="6753"/>
                </a:lnTo>
                <a:lnTo>
                  <a:pt x="29412" y="7869"/>
                </a:lnTo>
                <a:lnTo>
                  <a:pt x="28687" y="9097"/>
                </a:lnTo>
                <a:lnTo>
                  <a:pt x="28017" y="10381"/>
                </a:lnTo>
                <a:lnTo>
                  <a:pt x="27515" y="11720"/>
                </a:lnTo>
                <a:lnTo>
                  <a:pt x="27124" y="13115"/>
                </a:lnTo>
                <a:lnTo>
                  <a:pt x="26287" y="12557"/>
                </a:lnTo>
                <a:lnTo>
                  <a:pt x="25450" y="11999"/>
                </a:lnTo>
                <a:lnTo>
                  <a:pt x="24557" y="11553"/>
                </a:lnTo>
                <a:lnTo>
                  <a:pt x="23608" y="11218"/>
                </a:lnTo>
                <a:lnTo>
                  <a:pt x="22659" y="10883"/>
                </a:lnTo>
                <a:lnTo>
                  <a:pt x="21655" y="10660"/>
                </a:lnTo>
                <a:lnTo>
                  <a:pt x="20594" y="10548"/>
                </a:lnTo>
                <a:lnTo>
                  <a:pt x="19534" y="10492"/>
                </a:lnTo>
                <a:lnTo>
                  <a:pt x="18418" y="10548"/>
                </a:lnTo>
                <a:lnTo>
                  <a:pt x="17301" y="10716"/>
                </a:lnTo>
                <a:lnTo>
                  <a:pt x="16241" y="10939"/>
                </a:lnTo>
                <a:lnTo>
                  <a:pt x="15236" y="11274"/>
                </a:lnTo>
                <a:lnTo>
                  <a:pt x="14232" y="11720"/>
                </a:lnTo>
                <a:lnTo>
                  <a:pt x="13339" y="12222"/>
                </a:lnTo>
                <a:lnTo>
                  <a:pt x="12446" y="12781"/>
                </a:lnTo>
                <a:lnTo>
                  <a:pt x="11609" y="13450"/>
                </a:lnTo>
                <a:lnTo>
                  <a:pt x="10827" y="14176"/>
                </a:lnTo>
                <a:lnTo>
                  <a:pt x="10158" y="14957"/>
                </a:lnTo>
                <a:lnTo>
                  <a:pt x="9488" y="15794"/>
                </a:lnTo>
                <a:lnTo>
                  <a:pt x="8930" y="16687"/>
                </a:lnTo>
                <a:lnTo>
                  <a:pt x="8428" y="17636"/>
                </a:lnTo>
                <a:lnTo>
                  <a:pt x="8037" y="18641"/>
                </a:lnTo>
                <a:lnTo>
                  <a:pt x="7758" y="19645"/>
                </a:lnTo>
                <a:lnTo>
                  <a:pt x="7535" y="20706"/>
                </a:lnTo>
                <a:lnTo>
                  <a:pt x="6809" y="20594"/>
                </a:lnTo>
                <a:lnTo>
                  <a:pt x="6028" y="20538"/>
                </a:lnTo>
                <a:lnTo>
                  <a:pt x="5414" y="20594"/>
                </a:lnTo>
                <a:lnTo>
                  <a:pt x="4800" y="20650"/>
                </a:lnTo>
                <a:lnTo>
                  <a:pt x="4242" y="20817"/>
                </a:lnTo>
                <a:lnTo>
                  <a:pt x="3684" y="20985"/>
                </a:lnTo>
                <a:lnTo>
                  <a:pt x="3181" y="21264"/>
                </a:lnTo>
                <a:lnTo>
                  <a:pt x="2679" y="21543"/>
                </a:lnTo>
                <a:lnTo>
                  <a:pt x="2177" y="21933"/>
                </a:lnTo>
                <a:lnTo>
                  <a:pt x="1786" y="22324"/>
                </a:lnTo>
                <a:lnTo>
                  <a:pt x="1395" y="22715"/>
                </a:lnTo>
                <a:lnTo>
                  <a:pt x="1005" y="23217"/>
                </a:lnTo>
                <a:lnTo>
                  <a:pt x="726" y="23719"/>
                </a:lnTo>
                <a:lnTo>
                  <a:pt x="447" y="24222"/>
                </a:lnTo>
                <a:lnTo>
                  <a:pt x="279" y="24780"/>
                </a:lnTo>
                <a:lnTo>
                  <a:pt x="112" y="25338"/>
                </a:lnTo>
                <a:lnTo>
                  <a:pt x="56" y="25952"/>
                </a:lnTo>
                <a:lnTo>
                  <a:pt x="0" y="26566"/>
                </a:lnTo>
                <a:lnTo>
                  <a:pt x="73782" y="26566"/>
                </a:lnTo>
                <a:lnTo>
                  <a:pt x="73949" y="25896"/>
                </a:lnTo>
                <a:lnTo>
                  <a:pt x="74005" y="25226"/>
                </a:lnTo>
                <a:lnTo>
                  <a:pt x="74117" y="24557"/>
                </a:lnTo>
                <a:lnTo>
                  <a:pt x="74117" y="23887"/>
                </a:lnTo>
                <a:lnTo>
                  <a:pt x="74061" y="22771"/>
                </a:lnTo>
                <a:lnTo>
                  <a:pt x="73893" y="21654"/>
                </a:lnTo>
                <a:lnTo>
                  <a:pt x="73614" y="20650"/>
                </a:lnTo>
                <a:lnTo>
                  <a:pt x="73279" y="19645"/>
                </a:lnTo>
                <a:lnTo>
                  <a:pt x="72777" y="18696"/>
                </a:lnTo>
                <a:lnTo>
                  <a:pt x="72275" y="17748"/>
                </a:lnTo>
                <a:lnTo>
                  <a:pt x="71605" y="16911"/>
                </a:lnTo>
                <a:lnTo>
                  <a:pt x="70935" y="16129"/>
                </a:lnTo>
                <a:lnTo>
                  <a:pt x="70154" y="15459"/>
                </a:lnTo>
                <a:lnTo>
                  <a:pt x="69317" y="14790"/>
                </a:lnTo>
                <a:lnTo>
                  <a:pt x="68368" y="14287"/>
                </a:lnTo>
                <a:lnTo>
                  <a:pt x="67419" y="13785"/>
                </a:lnTo>
                <a:lnTo>
                  <a:pt x="66415" y="13450"/>
                </a:lnTo>
                <a:lnTo>
                  <a:pt x="65410" y="13171"/>
                </a:lnTo>
                <a:lnTo>
                  <a:pt x="64294" y="13004"/>
                </a:lnTo>
                <a:lnTo>
                  <a:pt x="63178" y="12948"/>
                </a:lnTo>
                <a:lnTo>
                  <a:pt x="62006" y="13004"/>
                </a:lnTo>
                <a:lnTo>
                  <a:pt x="60889" y="13171"/>
                </a:lnTo>
                <a:lnTo>
                  <a:pt x="60443" y="11776"/>
                </a:lnTo>
                <a:lnTo>
                  <a:pt x="59941" y="10437"/>
                </a:lnTo>
                <a:lnTo>
                  <a:pt x="59327" y="9153"/>
                </a:lnTo>
                <a:lnTo>
                  <a:pt x="58601" y="7925"/>
                </a:lnTo>
                <a:lnTo>
                  <a:pt x="57764" y="6753"/>
                </a:lnTo>
                <a:lnTo>
                  <a:pt x="56871" y="5693"/>
                </a:lnTo>
                <a:lnTo>
                  <a:pt x="55866" y="4688"/>
                </a:lnTo>
                <a:lnTo>
                  <a:pt x="54806" y="3739"/>
                </a:lnTo>
                <a:lnTo>
                  <a:pt x="53634" y="2902"/>
                </a:lnTo>
                <a:lnTo>
                  <a:pt x="52406" y="2177"/>
                </a:lnTo>
                <a:lnTo>
                  <a:pt x="51123" y="1507"/>
                </a:lnTo>
                <a:lnTo>
                  <a:pt x="49783" y="1005"/>
                </a:lnTo>
                <a:lnTo>
                  <a:pt x="48388" y="558"/>
                </a:lnTo>
                <a:lnTo>
                  <a:pt x="46993" y="279"/>
                </a:lnTo>
                <a:lnTo>
                  <a:pt x="45486" y="56"/>
                </a:lnTo>
                <a:lnTo>
                  <a:pt x="43979" y="0"/>
                </a:lnTo>
                <a:close/>
              </a:path>
            </a:pathLst>
          </a:custGeom>
          <a:gradFill>
            <a:gsLst>
              <a:gs pos="0">
                <a:srgbClr val="FFFFFF">
                  <a:alpha val="52549"/>
                  <a:alpha val="52690"/>
                </a:srgbClr>
              </a:gs>
              <a:gs pos="100000">
                <a:srgbClr val="FFFFFF">
                  <a:alpha val="74901"/>
                  <a:alpha val="5269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8"/>
          <p:cNvSpPr/>
          <p:nvPr/>
        </p:nvSpPr>
        <p:spPr>
          <a:xfrm>
            <a:off x="-77675" y="205976"/>
            <a:ext cx="802982" cy="313325"/>
          </a:xfrm>
          <a:custGeom>
            <a:rect b="b" l="l" r="r" t="t"/>
            <a:pathLst>
              <a:path extrusionOk="0" h="12503" w="32036">
                <a:moveTo>
                  <a:pt x="16297" y="1"/>
                </a:moveTo>
                <a:lnTo>
                  <a:pt x="15460" y="56"/>
                </a:lnTo>
                <a:lnTo>
                  <a:pt x="14679" y="168"/>
                </a:lnTo>
                <a:lnTo>
                  <a:pt x="13897" y="336"/>
                </a:lnTo>
                <a:lnTo>
                  <a:pt x="13172" y="615"/>
                </a:lnTo>
                <a:lnTo>
                  <a:pt x="12446" y="894"/>
                </a:lnTo>
                <a:lnTo>
                  <a:pt x="11777" y="1284"/>
                </a:lnTo>
                <a:lnTo>
                  <a:pt x="11163" y="1731"/>
                </a:lnTo>
                <a:lnTo>
                  <a:pt x="10549" y="2233"/>
                </a:lnTo>
                <a:lnTo>
                  <a:pt x="9991" y="2735"/>
                </a:lnTo>
                <a:lnTo>
                  <a:pt x="9488" y="3349"/>
                </a:lnTo>
                <a:lnTo>
                  <a:pt x="9042" y="3963"/>
                </a:lnTo>
                <a:lnTo>
                  <a:pt x="8651" y="4633"/>
                </a:lnTo>
                <a:lnTo>
                  <a:pt x="8372" y="5358"/>
                </a:lnTo>
                <a:lnTo>
                  <a:pt x="8093" y="6084"/>
                </a:lnTo>
                <a:lnTo>
                  <a:pt x="7870" y="6865"/>
                </a:lnTo>
                <a:lnTo>
                  <a:pt x="7758" y="7647"/>
                </a:lnTo>
                <a:lnTo>
                  <a:pt x="7144" y="7368"/>
                </a:lnTo>
                <a:lnTo>
                  <a:pt x="6530" y="7089"/>
                </a:lnTo>
                <a:lnTo>
                  <a:pt x="5861" y="6977"/>
                </a:lnTo>
                <a:lnTo>
                  <a:pt x="5135" y="6921"/>
                </a:lnTo>
                <a:lnTo>
                  <a:pt x="4577" y="6921"/>
                </a:lnTo>
                <a:lnTo>
                  <a:pt x="4075" y="7033"/>
                </a:lnTo>
                <a:lnTo>
                  <a:pt x="3572" y="7144"/>
                </a:lnTo>
                <a:lnTo>
                  <a:pt x="3126" y="7312"/>
                </a:lnTo>
                <a:lnTo>
                  <a:pt x="2679" y="7535"/>
                </a:lnTo>
                <a:lnTo>
                  <a:pt x="2233" y="7814"/>
                </a:lnTo>
                <a:lnTo>
                  <a:pt x="1842" y="8093"/>
                </a:lnTo>
                <a:lnTo>
                  <a:pt x="1507" y="8428"/>
                </a:lnTo>
                <a:lnTo>
                  <a:pt x="1173" y="8763"/>
                </a:lnTo>
                <a:lnTo>
                  <a:pt x="894" y="9154"/>
                </a:lnTo>
                <a:lnTo>
                  <a:pt x="615" y="9600"/>
                </a:lnTo>
                <a:lnTo>
                  <a:pt x="391" y="10047"/>
                </a:lnTo>
                <a:lnTo>
                  <a:pt x="224" y="10493"/>
                </a:lnTo>
                <a:lnTo>
                  <a:pt x="112" y="10995"/>
                </a:lnTo>
                <a:lnTo>
                  <a:pt x="1" y="11498"/>
                </a:lnTo>
                <a:lnTo>
                  <a:pt x="1" y="12056"/>
                </a:lnTo>
                <a:lnTo>
                  <a:pt x="1" y="12502"/>
                </a:lnTo>
                <a:lnTo>
                  <a:pt x="31868" y="12502"/>
                </a:lnTo>
                <a:lnTo>
                  <a:pt x="32036" y="11832"/>
                </a:lnTo>
                <a:lnTo>
                  <a:pt x="32036" y="11107"/>
                </a:lnTo>
                <a:lnTo>
                  <a:pt x="32036" y="10493"/>
                </a:lnTo>
                <a:lnTo>
                  <a:pt x="31924" y="9879"/>
                </a:lnTo>
                <a:lnTo>
                  <a:pt x="31757" y="9321"/>
                </a:lnTo>
                <a:lnTo>
                  <a:pt x="31589" y="8763"/>
                </a:lnTo>
                <a:lnTo>
                  <a:pt x="31310" y="8205"/>
                </a:lnTo>
                <a:lnTo>
                  <a:pt x="31031" y="7702"/>
                </a:lnTo>
                <a:lnTo>
                  <a:pt x="30696" y="7256"/>
                </a:lnTo>
                <a:lnTo>
                  <a:pt x="30306" y="6810"/>
                </a:lnTo>
                <a:lnTo>
                  <a:pt x="29859" y="6419"/>
                </a:lnTo>
                <a:lnTo>
                  <a:pt x="29357" y="6084"/>
                </a:lnTo>
                <a:lnTo>
                  <a:pt x="28910" y="5805"/>
                </a:lnTo>
                <a:lnTo>
                  <a:pt x="28352" y="5526"/>
                </a:lnTo>
                <a:lnTo>
                  <a:pt x="27794" y="5303"/>
                </a:lnTo>
                <a:lnTo>
                  <a:pt x="27236" y="5191"/>
                </a:lnTo>
                <a:lnTo>
                  <a:pt x="26622" y="5079"/>
                </a:lnTo>
                <a:lnTo>
                  <a:pt x="25562" y="5079"/>
                </a:lnTo>
                <a:lnTo>
                  <a:pt x="25115" y="5135"/>
                </a:lnTo>
                <a:lnTo>
                  <a:pt x="24222" y="5303"/>
                </a:lnTo>
                <a:lnTo>
                  <a:pt x="23943" y="4745"/>
                </a:lnTo>
                <a:lnTo>
                  <a:pt x="23664" y="4186"/>
                </a:lnTo>
                <a:lnTo>
                  <a:pt x="23329" y="3684"/>
                </a:lnTo>
                <a:lnTo>
                  <a:pt x="22939" y="3182"/>
                </a:lnTo>
                <a:lnTo>
                  <a:pt x="22548" y="2680"/>
                </a:lnTo>
                <a:lnTo>
                  <a:pt x="22102" y="2289"/>
                </a:lnTo>
                <a:lnTo>
                  <a:pt x="21599" y="1842"/>
                </a:lnTo>
                <a:lnTo>
                  <a:pt x="21097" y="1508"/>
                </a:lnTo>
                <a:lnTo>
                  <a:pt x="20595" y="1173"/>
                </a:lnTo>
                <a:lnTo>
                  <a:pt x="20037" y="838"/>
                </a:lnTo>
                <a:lnTo>
                  <a:pt x="19478" y="615"/>
                </a:lnTo>
                <a:lnTo>
                  <a:pt x="18865" y="391"/>
                </a:lnTo>
                <a:lnTo>
                  <a:pt x="18251" y="224"/>
                </a:lnTo>
                <a:lnTo>
                  <a:pt x="17637" y="112"/>
                </a:lnTo>
                <a:lnTo>
                  <a:pt x="16967" y="1"/>
                </a:lnTo>
                <a:close/>
              </a:path>
            </a:pathLst>
          </a:custGeom>
          <a:gradFill>
            <a:gsLst>
              <a:gs pos="0">
                <a:srgbClr val="FFFFFF">
                  <a:alpha val="52549"/>
                  <a:alpha val="52690"/>
                </a:srgbClr>
              </a:gs>
              <a:gs pos="100000">
                <a:srgbClr val="FFFFFF">
                  <a:alpha val="74901"/>
                  <a:alpha val="5269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8"/>
          <p:cNvSpPr/>
          <p:nvPr/>
        </p:nvSpPr>
        <p:spPr>
          <a:xfrm>
            <a:off x="0" y="3953694"/>
            <a:ext cx="9144000" cy="1178720"/>
          </a:xfrm>
          <a:custGeom>
            <a:rect b="b" l="l" r="r" t="t"/>
            <a:pathLst>
              <a:path extrusionOk="0" h="36835" w="285750">
                <a:moveTo>
                  <a:pt x="280169" y="0"/>
                </a:moveTo>
                <a:lnTo>
                  <a:pt x="272802" y="4465"/>
                </a:lnTo>
                <a:lnTo>
                  <a:pt x="272802" y="23441"/>
                </a:lnTo>
                <a:lnTo>
                  <a:pt x="264988" y="23441"/>
                </a:lnTo>
                <a:lnTo>
                  <a:pt x="264988" y="12948"/>
                </a:lnTo>
                <a:lnTo>
                  <a:pt x="260524" y="12948"/>
                </a:lnTo>
                <a:lnTo>
                  <a:pt x="260524" y="6028"/>
                </a:lnTo>
                <a:lnTo>
                  <a:pt x="253157" y="6028"/>
                </a:lnTo>
                <a:lnTo>
                  <a:pt x="253157" y="19869"/>
                </a:lnTo>
                <a:lnTo>
                  <a:pt x="232395" y="15404"/>
                </a:lnTo>
                <a:lnTo>
                  <a:pt x="232395" y="7144"/>
                </a:lnTo>
                <a:lnTo>
                  <a:pt x="225698" y="7144"/>
                </a:lnTo>
                <a:lnTo>
                  <a:pt x="225698" y="19422"/>
                </a:lnTo>
                <a:lnTo>
                  <a:pt x="216098" y="19422"/>
                </a:lnTo>
                <a:lnTo>
                  <a:pt x="216098" y="9153"/>
                </a:lnTo>
                <a:lnTo>
                  <a:pt x="214313" y="9153"/>
                </a:lnTo>
                <a:lnTo>
                  <a:pt x="214313" y="8483"/>
                </a:lnTo>
                <a:lnTo>
                  <a:pt x="210071" y="8483"/>
                </a:lnTo>
                <a:lnTo>
                  <a:pt x="210071" y="9153"/>
                </a:lnTo>
                <a:lnTo>
                  <a:pt x="208731" y="9153"/>
                </a:lnTo>
                <a:lnTo>
                  <a:pt x="208731" y="18083"/>
                </a:lnTo>
                <a:lnTo>
                  <a:pt x="200695" y="18083"/>
                </a:lnTo>
                <a:lnTo>
                  <a:pt x="200695" y="6028"/>
                </a:lnTo>
                <a:lnTo>
                  <a:pt x="198462" y="6028"/>
                </a:lnTo>
                <a:lnTo>
                  <a:pt x="198351" y="5693"/>
                </a:lnTo>
                <a:lnTo>
                  <a:pt x="198239" y="5414"/>
                </a:lnTo>
                <a:lnTo>
                  <a:pt x="198072" y="5135"/>
                </a:lnTo>
                <a:lnTo>
                  <a:pt x="197848" y="4911"/>
                </a:lnTo>
                <a:lnTo>
                  <a:pt x="197625" y="4744"/>
                </a:lnTo>
                <a:lnTo>
                  <a:pt x="197346" y="4577"/>
                </a:lnTo>
                <a:lnTo>
                  <a:pt x="197011" y="4521"/>
                </a:lnTo>
                <a:lnTo>
                  <a:pt x="196676" y="4465"/>
                </a:lnTo>
                <a:lnTo>
                  <a:pt x="196342" y="4521"/>
                </a:lnTo>
                <a:lnTo>
                  <a:pt x="196007" y="4577"/>
                </a:lnTo>
                <a:lnTo>
                  <a:pt x="195728" y="4744"/>
                </a:lnTo>
                <a:lnTo>
                  <a:pt x="195504" y="4911"/>
                </a:lnTo>
                <a:lnTo>
                  <a:pt x="195281" y="5135"/>
                </a:lnTo>
                <a:lnTo>
                  <a:pt x="195114" y="5414"/>
                </a:lnTo>
                <a:lnTo>
                  <a:pt x="195002" y="5693"/>
                </a:lnTo>
                <a:lnTo>
                  <a:pt x="194890" y="6028"/>
                </a:lnTo>
                <a:lnTo>
                  <a:pt x="192881" y="6028"/>
                </a:lnTo>
                <a:lnTo>
                  <a:pt x="192881" y="14734"/>
                </a:lnTo>
                <a:lnTo>
                  <a:pt x="182166" y="14734"/>
                </a:lnTo>
                <a:lnTo>
                  <a:pt x="182166" y="19869"/>
                </a:lnTo>
                <a:lnTo>
                  <a:pt x="172789" y="19869"/>
                </a:lnTo>
                <a:lnTo>
                  <a:pt x="172789" y="14734"/>
                </a:lnTo>
                <a:lnTo>
                  <a:pt x="167432" y="12502"/>
                </a:lnTo>
                <a:lnTo>
                  <a:pt x="167432" y="16967"/>
                </a:lnTo>
                <a:lnTo>
                  <a:pt x="160511" y="16967"/>
                </a:lnTo>
                <a:lnTo>
                  <a:pt x="160511" y="8037"/>
                </a:lnTo>
                <a:lnTo>
                  <a:pt x="154260" y="8037"/>
                </a:lnTo>
                <a:lnTo>
                  <a:pt x="154260" y="6697"/>
                </a:lnTo>
                <a:lnTo>
                  <a:pt x="152251" y="6697"/>
                </a:lnTo>
                <a:lnTo>
                  <a:pt x="152251" y="8037"/>
                </a:lnTo>
                <a:lnTo>
                  <a:pt x="150912" y="8037"/>
                </a:lnTo>
                <a:lnTo>
                  <a:pt x="150912" y="21655"/>
                </a:lnTo>
                <a:lnTo>
                  <a:pt x="138410" y="21655"/>
                </a:lnTo>
                <a:lnTo>
                  <a:pt x="138410" y="8037"/>
                </a:lnTo>
                <a:lnTo>
                  <a:pt x="130597" y="8037"/>
                </a:lnTo>
                <a:lnTo>
                  <a:pt x="130597" y="18976"/>
                </a:lnTo>
                <a:lnTo>
                  <a:pt x="127695" y="18976"/>
                </a:lnTo>
                <a:lnTo>
                  <a:pt x="127695" y="11162"/>
                </a:lnTo>
                <a:lnTo>
                  <a:pt x="121890" y="11162"/>
                </a:lnTo>
                <a:lnTo>
                  <a:pt x="121890" y="18976"/>
                </a:lnTo>
                <a:lnTo>
                  <a:pt x="120774" y="18976"/>
                </a:lnTo>
                <a:lnTo>
                  <a:pt x="120774" y="20538"/>
                </a:lnTo>
                <a:lnTo>
                  <a:pt x="109165" y="20538"/>
                </a:lnTo>
                <a:lnTo>
                  <a:pt x="109165" y="12948"/>
                </a:lnTo>
                <a:lnTo>
                  <a:pt x="99343" y="12948"/>
                </a:lnTo>
                <a:lnTo>
                  <a:pt x="99343" y="11162"/>
                </a:lnTo>
                <a:lnTo>
                  <a:pt x="93762" y="11162"/>
                </a:lnTo>
                <a:lnTo>
                  <a:pt x="93762" y="22994"/>
                </a:lnTo>
                <a:lnTo>
                  <a:pt x="86841" y="22994"/>
                </a:lnTo>
                <a:lnTo>
                  <a:pt x="86841" y="14734"/>
                </a:lnTo>
                <a:lnTo>
                  <a:pt x="84386" y="14734"/>
                </a:lnTo>
                <a:lnTo>
                  <a:pt x="84386" y="12948"/>
                </a:lnTo>
                <a:lnTo>
                  <a:pt x="80144" y="12948"/>
                </a:lnTo>
                <a:lnTo>
                  <a:pt x="80144" y="14734"/>
                </a:lnTo>
                <a:lnTo>
                  <a:pt x="77465" y="14734"/>
                </a:lnTo>
                <a:lnTo>
                  <a:pt x="77465" y="21655"/>
                </a:lnTo>
                <a:lnTo>
                  <a:pt x="56927" y="21655"/>
                </a:lnTo>
                <a:lnTo>
                  <a:pt x="56927" y="16297"/>
                </a:lnTo>
                <a:lnTo>
                  <a:pt x="51346" y="16297"/>
                </a:lnTo>
                <a:lnTo>
                  <a:pt x="51346" y="8037"/>
                </a:lnTo>
                <a:lnTo>
                  <a:pt x="45318" y="10269"/>
                </a:lnTo>
                <a:lnTo>
                  <a:pt x="45318" y="27682"/>
                </a:lnTo>
                <a:lnTo>
                  <a:pt x="33710" y="27682"/>
                </a:lnTo>
                <a:lnTo>
                  <a:pt x="33710" y="11162"/>
                </a:lnTo>
                <a:lnTo>
                  <a:pt x="25673" y="11162"/>
                </a:lnTo>
                <a:lnTo>
                  <a:pt x="25673" y="21878"/>
                </a:lnTo>
                <a:lnTo>
                  <a:pt x="8037" y="21878"/>
                </a:lnTo>
                <a:lnTo>
                  <a:pt x="8037" y="16967"/>
                </a:lnTo>
                <a:lnTo>
                  <a:pt x="0" y="16967"/>
                </a:lnTo>
                <a:lnTo>
                  <a:pt x="0" y="36835"/>
                </a:lnTo>
                <a:lnTo>
                  <a:pt x="285750" y="36835"/>
                </a:lnTo>
                <a:lnTo>
                  <a:pt x="285750" y="16743"/>
                </a:lnTo>
                <a:lnTo>
                  <a:pt x="280169" y="16743"/>
                </a:lnTo>
                <a:lnTo>
                  <a:pt x="280169" y="0"/>
                </a:lnTo>
                <a:close/>
              </a:path>
            </a:pathLst>
          </a:custGeom>
          <a:solidFill>
            <a:srgbClr val="1C4587">
              <a:alpha val="23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8"/>
          <p:cNvSpPr/>
          <p:nvPr/>
        </p:nvSpPr>
        <p:spPr>
          <a:xfrm>
            <a:off x="35712" y="4025118"/>
            <a:ext cx="9072576" cy="1107296"/>
          </a:xfrm>
          <a:custGeom>
            <a:rect b="b" l="l" r="r" t="t"/>
            <a:pathLst>
              <a:path extrusionOk="0" h="34603" w="283518">
                <a:moveTo>
                  <a:pt x="110059" y="1"/>
                </a:moveTo>
                <a:lnTo>
                  <a:pt x="110059" y="2010"/>
                </a:lnTo>
                <a:lnTo>
                  <a:pt x="108273" y="2010"/>
                </a:lnTo>
                <a:lnTo>
                  <a:pt x="108273" y="5135"/>
                </a:lnTo>
                <a:lnTo>
                  <a:pt x="105817" y="5135"/>
                </a:lnTo>
                <a:lnTo>
                  <a:pt x="105817" y="29245"/>
                </a:lnTo>
                <a:lnTo>
                  <a:pt x="100236" y="29245"/>
                </a:lnTo>
                <a:lnTo>
                  <a:pt x="100236" y="16297"/>
                </a:lnTo>
                <a:lnTo>
                  <a:pt x="90413" y="16297"/>
                </a:lnTo>
                <a:lnTo>
                  <a:pt x="90413" y="26622"/>
                </a:lnTo>
                <a:lnTo>
                  <a:pt x="83046" y="29859"/>
                </a:lnTo>
                <a:lnTo>
                  <a:pt x="83046" y="22771"/>
                </a:lnTo>
                <a:lnTo>
                  <a:pt x="80144" y="22771"/>
                </a:lnTo>
                <a:lnTo>
                  <a:pt x="80144" y="29245"/>
                </a:lnTo>
                <a:lnTo>
                  <a:pt x="73224" y="29245"/>
                </a:lnTo>
                <a:lnTo>
                  <a:pt x="73224" y="24557"/>
                </a:lnTo>
                <a:lnTo>
                  <a:pt x="69429" y="24557"/>
                </a:lnTo>
                <a:lnTo>
                  <a:pt x="69429" y="11386"/>
                </a:lnTo>
                <a:lnTo>
                  <a:pt x="59159" y="13228"/>
                </a:lnTo>
                <a:lnTo>
                  <a:pt x="59159" y="24557"/>
                </a:lnTo>
                <a:lnTo>
                  <a:pt x="53355" y="24557"/>
                </a:lnTo>
                <a:lnTo>
                  <a:pt x="53355" y="29245"/>
                </a:lnTo>
                <a:lnTo>
                  <a:pt x="45765" y="29245"/>
                </a:lnTo>
                <a:lnTo>
                  <a:pt x="45765" y="13842"/>
                </a:lnTo>
                <a:lnTo>
                  <a:pt x="41747" y="13842"/>
                </a:lnTo>
                <a:lnTo>
                  <a:pt x="41747" y="5135"/>
                </a:lnTo>
                <a:lnTo>
                  <a:pt x="28352" y="5135"/>
                </a:lnTo>
                <a:lnTo>
                  <a:pt x="28352" y="25450"/>
                </a:lnTo>
                <a:lnTo>
                  <a:pt x="20762" y="25450"/>
                </a:lnTo>
                <a:lnTo>
                  <a:pt x="20762" y="16297"/>
                </a:lnTo>
                <a:lnTo>
                  <a:pt x="19311" y="16297"/>
                </a:lnTo>
                <a:lnTo>
                  <a:pt x="19143" y="15348"/>
                </a:lnTo>
                <a:lnTo>
                  <a:pt x="19032" y="14902"/>
                </a:lnTo>
                <a:lnTo>
                  <a:pt x="18864" y="14511"/>
                </a:lnTo>
                <a:lnTo>
                  <a:pt x="18585" y="14121"/>
                </a:lnTo>
                <a:lnTo>
                  <a:pt x="18306" y="13786"/>
                </a:lnTo>
                <a:lnTo>
                  <a:pt x="17915" y="13507"/>
                </a:lnTo>
                <a:lnTo>
                  <a:pt x="17525" y="13339"/>
                </a:lnTo>
                <a:lnTo>
                  <a:pt x="17078" y="13228"/>
                </a:lnTo>
                <a:lnTo>
                  <a:pt x="16632" y="13172"/>
                </a:lnTo>
                <a:lnTo>
                  <a:pt x="16185" y="13228"/>
                </a:lnTo>
                <a:lnTo>
                  <a:pt x="15739" y="13339"/>
                </a:lnTo>
                <a:lnTo>
                  <a:pt x="15348" y="13507"/>
                </a:lnTo>
                <a:lnTo>
                  <a:pt x="14957" y="13786"/>
                </a:lnTo>
                <a:lnTo>
                  <a:pt x="14678" y="14121"/>
                </a:lnTo>
                <a:lnTo>
                  <a:pt x="14399" y="14511"/>
                </a:lnTo>
                <a:lnTo>
                  <a:pt x="14232" y="14902"/>
                </a:lnTo>
                <a:lnTo>
                  <a:pt x="14120" y="15348"/>
                </a:lnTo>
                <a:lnTo>
                  <a:pt x="13953" y="16297"/>
                </a:lnTo>
                <a:lnTo>
                  <a:pt x="12502" y="16297"/>
                </a:lnTo>
                <a:lnTo>
                  <a:pt x="12502" y="21153"/>
                </a:lnTo>
                <a:lnTo>
                  <a:pt x="4242" y="23385"/>
                </a:lnTo>
                <a:lnTo>
                  <a:pt x="4242" y="29245"/>
                </a:lnTo>
                <a:lnTo>
                  <a:pt x="0" y="29245"/>
                </a:lnTo>
                <a:lnTo>
                  <a:pt x="0" y="34603"/>
                </a:lnTo>
                <a:lnTo>
                  <a:pt x="283518" y="34603"/>
                </a:lnTo>
                <a:lnTo>
                  <a:pt x="283518" y="25450"/>
                </a:lnTo>
                <a:lnTo>
                  <a:pt x="275258" y="25450"/>
                </a:lnTo>
                <a:lnTo>
                  <a:pt x="275258" y="11163"/>
                </a:lnTo>
                <a:lnTo>
                  <a:pt x="268114" y="11163"/>
                </a:lnTo>
                <a:lnTo>
                  <a:pt x="268114" y="19423"/>
                </a:lnTo>
                <a:lnTo>
                  <a:pt x="255389" y="19423"/>
                </a:lnTo>
                <a:lnTo>
                  <a:pt x="255389" y="29245"/>
                </a:lnTo>
                <a:lnTo>
                  <a:pt x="247576" y="29245"/>
                </a:lnTo>
                <a:lnTo>
                  <a:pt x="247576" y="5135"/>
                </a:lnTo>
                <a:lnTo>
                  <a:pt x="244450" y="5135"/>
                </a:lnTo>
                <a:lnTo>
                  <a:pt x="244450" y="4075"/>
                </a:lnTo>
                <a:lnTo>
                  <a:pt x="244339" y="3405"/>
                </a:lnTo>
                <a:lnTo>
                  <a:pt x="244171" y="2791"/>
                </a:lnTo>
                <a:lnTo>
                  <a:pt x="243892" y="2289"/>
                </a:lnTo>
                <a:lnTo>
                  <a:pt x="243502" y="1787"/>
                </a:lnTo>
                <a:lnTo>
                  <a:pt x="242999" y="1452"/>
                </a:lnTo>
                <a:lnTo>
                  <a:pt x="242441" y="1117"/>
                </a:lnTo>
                <a:lnTo>
                  <a:pt x="241883" y="949"/>
                </a:lnTo>
                <a:lnTo>
                  <a:pt x="241213" y="894"/>
                </a:lnTo>
                <a:lnTo>
                  <a:pt x="240544" y="949"/>
                </a:lnTo>
                <a:lnTo>
                  <a:pt x="239986" y="1117"/>
                </a:lnTo>
                <a:lnTo>
                  <a:pt x="239427" y="1452"/>
                </a:lnTo>
                <a:lnTo>
                  <a:pt x="238925" y="1787"/>
                </a:lnTo>
                <a:lnTo>
                  <a:pt x="238534" y="2289"/>
                </a:lnTo>
                <a:lnTo>
                  <a:pt x="238255" y="2791"/>
                </a:lnTo>
                <a:lnTo>
                  <a:pt x="238088" y="3405"/>
                </a:lnTo>
                <a:lnTo>
                  <a:pt x="237976" y="4075"/>
                </a:lnTo>
                <a:lnTo>
                  <a:pt x="237976" y="5135"/>
                </a:lnTo>
                <a:lnTo>
                  <a:pt x="235074" y="5135"/>
                </a:lnTo>
                <a:lnTo>
                  <a:pt x="235074" y="21878"/>
                </a:lnTo>
                <a:lnTo>
                  <a:pt x="226368" y="30864"/>
                </a:lnTo>
                <a:lnTo>
                  <a:pt x="226368" y="894"/>
                </a:lnTo>
                <a:lnTo>
                  <a:pt x="221010" y="5637"/>
                </a:lnTo>
                <a:lnTo>
                  <a:pt x="221010" y="21432"/>
                </a:lnTo>
                <a:lnTo>
                  <a:pt x="216322" y="21432"/>
                </a:lnTo>
                <a:lnTo>
                  <a:pt x="216322" y="13842"/>
                </a:lnTo>
                <a:lnTo>
                  <a:pt x="204490" y="13842"/>
                </a:lnTo>
                <a:lnTo>
                  <a:pt x="204490" y="29245"/>
                </a:lnTo>
                <a:lnTo>
                  <a:pt x="195114" y="29245"/>
                </a:lnTo>
                <a:lnTo>
                  <a:pt x="195114" y="11163"/>
                </a:lnTo>
                <a:lnTo>
                  <a:pt x="185961" y="11163"/>
                </a:lnTo>
                <a:lnTo>
                  <a:pt x="185961" y="29245"/>
                </a:lnTo>
                <a:lnTo>
                  <a:pt x="177255" y="29245"/>
                </a:lnTo>
                <a:lnTo>
                  <a:pt x="177255" y="16297"/>
                </a:lnTo>
                <a:lnTo>
                  <a:pt x="174799" y="16297"/>
                </a:lnTo>
                <a:lnTo>
                  <a:pt x="174799" y="29692"/>
                </a:lnTo>
                <a:lnTo>
                  <a:pt x="166316" y="26678"/>
                </a:lnTo>
                <a:lnTo>
                  <a:pt x="166316" y="19423"/>
                </a:lnTo>
                <a:lnTo>
                  <a:pt x="163190" y="19423"/>
                </a:lnTo>
                <a:lnTo>
                  <a:pt x="163190" y="11832"/>
                </a:lnTo>
                <a:lnTo>
                  <a:pt x="155600" y="11832"/>
                </a:lnTo>
                <a:lnTo>
                  <a:pt x="155600" y="19423"/>
                </a:lnTo>
                <a:lnTo>
                  <a:pt x="144884" y="19423"/>
                </a:lnTo>
                <a:lnTo>
                  <a:pt x="144884" y="15293"/>
                </a:lnTo>
                <a:lnTo>
                  <a:pt x="134615" y="11609"/>
                </a:lnTo>
                <a:lnTo>
                  <a:pt x="134615" y="23664"/>
                </a:lnTo>
                <a:lnTo>
                  <a:pt x="123900" y="23664"/>
                </a:lnTo>
                <a:lnTo>
                  <a:pt x="123900" y="13842"/>
                </a:lnTo>
                <a:lnTo>
                  <a:pt x="117426" y="13842"/>
                </a:lnTo>
                <a:lnTo>
                  <a:pt x="117426" y="5135"/>
                </a:lnTo>
                <a:lnTo>
                  <a:pt x="114523" y="5135"/>
                </a:lnTo>
                <a:lnTo>
                  <a:pt x="114523" y="2010"/>
                </a:lnTo>
                <a:lnTo>
                  <a:pt x="112738" y="2010"/>
                </a:lnTo>
                <a:lnTo>
                  <a:pt x="112738" y="1"/>
                </a:lnTo>
                <a:close/>
              </a:path>
            </a:pathLst>
          </a:custGeom>
          <a:solidFill>
            <a:srgbClr val="3D85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8"/>
          <p:cNvSpPr/>
          <p:nvPr/>
        </p:nvSpPr>
        <p:spPr>
          <a:xfrm>
            <a:off x="0" y="3886185"/>
            <a:ext cx="9144000" cy="1257312"/>
          </a:xfrm>
          <a:custGeom>
            <a:rect b="b" l="l" r="r" t="t"/>
            <a:pathLst>
              <a:path extrusionOk="0" h="39291" w="285750">
                <a:moveTo>
                  <a:pt x="241381" y="11832"/>
                </a:moveTo>
                <a:lnTo>
                  <a:pt x="241381" y="15348"/>
                </a:lnTo>
                <a:lnTo>
                  <a:pt x="239762" y="15348"/>
                </a:lnTo>
                <a:lnTo>
                  <a:pt x="239762" y="11832"/>
                </a:lnTo>
                <a:close/>
                <a:moveTo>
                  <a:pt x="244450" y="11832"/>
                </a:moveTo>
                <a:lnTo>
                  <a:pt x="244450" y="15348"/>
                </a:lnTo>
                <a:lnTo>
                  <a:pt x="242832" y="15348"/>
                </a:lnTo>
                <a:lnTo>
                  <a:pt x="242832" y="11832"/>
                </a:lnTo>
                <a:close/>
                <a:moveTo>
                  <a:pt x="226591" y="8484"/>
                </a:moveTo>
                <a:lnTo>
                  <a:pt x="226591" y="17190"/>
                </a:lnTo>
                <a:lnTo>
                  <a:pt x="225698" y="17190"/>
                </a:lnTo>
                <a:lnTo>
                  <a:pt x="225698" y="9600"/>
                </a:lnTo>
                <a:lnTo>
                  <a:pt x="226591" y="8484"/>
                </a:lnTo>
                <a:close/>
                <a:moveTo>
                  <a:pt x="241381" y="17134"/>
                </a:moveTo>
                <a:lnTo>
                  <a:pt x="241381" y="20650"/>
                </a:lnTo>
                <a:lnTo>
                  <a:pt x="239762" y="20650"/>
                </a:lnTo>
                <a:lnTo>
                  <a:pt x="239762" y="17134"/>
                </a:lnTo>
                <a:close/>
                <a:moveTo>
                  <a:pt x="244450" y="17134"/>
                </a:moveTo>
                <a:lnTo>
                  <a:pt x="244450" y="20650"/>
                </a:lnTo>
                <a:lnTo>
                  <a:pt x="242832" y="20650"/>
                </a:lnTo>
                <a:lnTo>
                  <a:pt x="242832" y="17134"/>
                </a:lnTo>
                <a:close/>
                <a:moveTo>
                  <a:pt x="194221" y="17860"/>
                </a:moveTo>
                <a:lnTo>
                  <a:pt x="194221" y="21320"/>
                </a:lnTo>
                <a:lnTo>
                  <a:pt x="192212" y="21320"/>
                </a:lnTo>
                <a:lnTo>
                  <a:pt x="192212" y="17860"/>
                </a:lnTo>
                <a:close/>
                <a:moveTo>
                  <a:pt x="216098" y="20762"/>
                </a:moveTo>
                <a:lnTo>
                  <a:pt x="216098" y="21822"/>
                </a:lnTo>
                <a:lnTo>
                  <a:pt x="207169" y="21822"/>
                </a:lnTo>
                <a:lnTo>
                  <a:pt x="207169" y="20762"/>
                </a:lnTo>
                <a:close/>
                <a:moveTo>
                  <a:pt x="64517" y="19869"/>
                </a:moveTo>
                <a:lnTo>
                  <a:pt x="64517" y="21878"/>
                </a:lnTo>
                <a:lnTo>
                  <a:pt x="62508" y="21878"/>
                </a:lnTo>
                <a:lnTo>
                  <a:pt x="62508" y="19869"/>
                </a:lnTo>
                <a:close/>
                <a:moveTo>
                  <a:pt x="68312" y="19869"/>
                </a:moveTo>
                <a:lnTo>
                  <a:pt x="68312" y="21878"/>
                </a:lnTo>
                <a:lnTo>
                  <a:pt x="66303" y="21878"/>
                </a:lnTo>
                <a:lnTo>
                  <a:pt x="66303" y="19869"/>
                </a:lnTo>
                <a:close/>
                <a:moveTo>
                  <a:pt x="45318" y="21208"/>
                </a:moveTo>
                <a:lnTo>
                  <a:pt x="45318" y="22213"/>
                </a:lnTo>
                <a:lnTo>
                  <a:pt x="40853" y="22213"/>
                </a:lnTo>
                <a:lnTo>
                  <a:pt x="40853" y="21208"/>
                </a:lnTo>
                <a:close/>
                <a:moveTo>
                  <a:pt x="138522" y="19423"/>
                </a:moveTo>
                <a:lnTo>
                  <a:pt x="138857" y="19478"/>
                </a:lnTo>
                <a:lnTo>
                  <a:pt x="139192" y="19534"/>
                </a:lnTo>
                <a:lnTo>
                  <a:pt x="139471" y="19702"/>
                </a:lnTo>
                <a:lnTo>
                  <a:pt x="139694" y="19925"/>
                </a:lnTo>
                <a:lnTo>
                  <a:pt x="139917" y="20148"/>
                </a:lnTo>
                <a:lnTo>
                  <a:pt x="140084" y="20427"/>
                </a:lnTo>
                <a:lnTo>
                  <a:pt x="140140" y="20762"/>
                </a:lnTo>
                <a:lnTo>
                  <a:pt x="140196" y="21097"/>
                </a:lnTo>
                <a:lnTo>
                  <a:pt x="140140" y="21432"/>
                </a:lnTo>
                <a:lnTo>
                  <a:pt x="140084" y="21767"/>
                </a:lnTo>
                <a:lnTo>
                  <a:pt x="139917" y="22046"/>
                </a:lnTo>
                <a:lnTo>
                  <a:pt x="139694" y="22269"/>
                </a:lnTo>
                <a:lnTo>
                  <a:pt x="139471" y="22492"/>
                </a:lnTo>
                <a:lnTo>
                  <a:pt x="139192" y="22660"/>
                </a:lnTo>
                <a:lnTo>
                  <a:pt x="138857" y="22715"/>
                </a:lnTo>
                <a:lnTo>
                  <a:pt x="138522" y="22771"/>
                </a:lnTo>
                <a:lnTo>
                  <a:pt x="138187" y="22715"/>
                </a:lnTo>
                <a:lnTo>
                  <a:pt x="137852" y="22660"/>
                </a:lnTo>
                <a:lnTo>
                  <a:pt x="137573" y="22492"/>
                </a:lnTo>
                <a:lnTo>
                  <a:pt x="137350" y="22269"/>
                </a:lnTo>
                <a:lnTo>
                  <a:pt x="137127" y="22046"/>
                </a:lnTo>
                <a:lnTo>
                  <a:pt x="136959" y="21767"/>
                </a:lnTo>
                <a:lnTo>
                  <a:pt x="136903" y="21432"/>
                </a:lnTo>
                <a:lnTo>
                  <a:pt x="136847" y="21097"/>
                </a:lnTo>
                <a:lnTo>
                  <a:pt x="136903" y="20762"/>
                </a:lnTo>
                <a:lnTo>
                  <a:pt x="136959" y="20427"/>
                </a:lnTo>
                <a:lnTo>
                  <a:pt x="137127" y="20148"/>
                </a:lnTo>
                <a:lnTo>
                  <a:pt x="137350" y="19925"/>
                </a:lnTo>
                <a:lnTo>
                  <a:pt x="137573" y="19702"/>
                </a:lnTo>
                <a:lnTo>
                  <a:pt x="137852" y="19534"/>
                </a:lnTo>
                <a:lnTo>
                  <a:pt x="138187" y="19478"/>
                </a:lnTo>
                <a:lnTo>
                  <a:pt x="138522" y="19423"/>
                </a:lnTo>
                <a:close/>
                <a:moveTo>
                  <a:pt x="64517" y="22883"/>
                </a:moveTo>
                <a:lnTo>
                  <a:pt x="64517" y="24892"/>
                </a:lnTo>
                <a:lnTo>
                  <a:pt x="62508" y="24892"/>
                </a:lnTo>
                <a:lnTo>
                  <a:pt x="62508" y="22883"/>
                </a:lnTo>
                <a:close/>
                <a:moveTo>
                  <a:pt x="68312" y="22883"/>
                </a:moveTo>
                <a:lnTo>
                  <a:pt x="68312" y="24892"/>
                </a:lnTo>
                <a:lnTo>
                  <a:pt x="66303" y="24892"/>
                </a:lnTo>
                <a:lnTo>
                  <a:pt x="66303" y="22883"/>
                </a:lnTo>
                <a:close/>
                <a:moveTo>
                  <a:pt x="216098" y="24334"/>
                </a:moveTo>
                <a:lnTo>
                  <a:pt x="216098" y="25450"/>
                </a:lnTo>
                <a:lnTo>
                  <a:pt x="207169" y="25450"/>
                </a:lnTo>
                <a:lnTo>
                  <a:pt x="207169" y="24334"/>
                </a:lnTo>
                <a:close/>
                <a:moveTo>
                  <a:pt x="45318" y="24501"/>
                </a:moveTo>
                <a:lnTo>
                  <a:pt x="45318" y="25506"/>
                </a:lnTo>
                <a:lnTo>
                  <a:pt x="40853" y="25506"/>
                </a:lnTo>
                <a:lnTo>
                  <a:pt x="40853" y="24501"/>
                </a:lnTo>
                <a:close/>
                <a:moveTo>
                  <a:pt x="241381" y="22380"/>
                </a:moveTo>
                <a:lnTo>
                  <a:pt x="241381" y="25897"/>
                </a:lnTo>
                <a:lnTo>
                  <a:pt x="239762" y="25897"/>
                </a:lnTo>
                <a:lnTo>
                  <a:pt x="239762" y="22380"/>
                </a:lnTo>
                <a:close/>
                <a:moveTo>
                  <a:pt x="244450" y="22380"/>
                </a:moveTo>
                <a:lnTo>
                  <a:pt x="244450" y="25897"/>
                </a:lnTo>
                <a:lnTo>
                  <a:pt x="242832" y="25897"/>
                </a:lnTo>
                <a:lnTo>
                  <a:pt x="242832" y="22380"/>
                </a:lnTo>
                <a:close/>
                <a:moveTo>
                  <a:pt x="194221" y="23106"/>
                </a:moveTo>
                <a:lnTo>
                  <a:pt x="194221" y="26566"/>
                </a:lnTo>
                <a:lnTo>
                  <a:pt x="192212" y="26566"/>
                </a:lnTo>
                <a:lnTo>
                  <a:pt x="192212" y="23106"/>
                </a:lnTo>
                <a:close/>
                <a:moveTo>
                  <a:pt x="64517" y="25897"/>
                </a:moveTo>
                <a:lnTo>
                  <a:pt x="64517" y="27906"/>
                </a:lnTo>
                <a:lnTo>
                  <a:pt x="62508" y="27906"/>
                </a:lnTo>
                <a:lnTo>
                  <a:pt x="62508" y="25897"/>
                </a:lnTo>
                <a:close/>
                <a:moveTo>
                  <a:pt x="68312" y="25897"/>
                </a:moveTo>
                <a:lnTo>
                  <a:pt x="68312" y="27906"/>
                </a:lnTo>
                <a:lnTo>
                  <a:pt x="66303" y="27906"/>
                </a:lnTo>
                <a:lnTo>
                  <a:pt x="66303" y="25897"/>
                </a:lnTo>
                <a:close/>
                <a:moveTo>
                  <a:pt x="45318" y="27850"/>
                </a:moveTo>
                <a:lnTo>
                  <a:pt x="45318" y="28854"/>
                </a:lnTo>
                <a:lnTo>
                  <a:pt x="40853" y="28854"/>
                </a:lnTo>
                <a:lnTo>
                  <a:pt x="40853" y="27850"/>
                </a:lnTo>
                <a:close/>
                <a:moveTo>
                  <a:pt x="216098" y="27906"/>
                </a:moveTo>
                <a:lnTo>
                  <a:pt x="216098" y="29022"/>
                </a:lnTo>
                <a:lnTo>
                  <a:pt x="207169" y="29022"/>
                </a:lnTo>
                <a:lnTo>
                  <a:pt x="207169" y="27906"/>
                </a:lnTo>
                <a:close/>
                <a:moveTo>
                  <a:pt x="82767" y="28352"/>
                </a:moveTo>
                <a:lnTo>
                  <a:pt x="82934" y="28408"/>
                </a:lnTo>
                <a:lnTo>
                  <a:pt x="83214" y="28631"/>
                </a:lnTo>
                <a:lnTo>
                  <a:pt x="83437" y="28910"/>
                </a:lnTo>
                <a:lnTo>
                  <a:pt x="83493" y="29078"/>
                </a:lnTo>
                <a:lnTo>
                  <a:pt x="83493" y="29245"/>
                </a:lnTo>
                <a:lnTo>
                  <a:pt x="83493" y="29413"/>
                </a:lnTo>
                <a:lnTo>
                  <a:pt x="83437" y="29580"/>
                </a:lnTo>
                <a:lnTo>
                  <a:pt x="83214" y="29859"/>
                </a:lnTo>
                <a:lnTo>
                  <a:pt x="82934" y="30082"/>
                </a:lnTo>
                <a:lnTo>
                  <a:pt x="82767" y="30138"/>
                </a:lnTo>
                <a:lnTo>
                  <a:pt x="82432" y="30138"/>
                </a:lnTo>
                <a:lnTo>
                  <a:pt x="82265" y="30082"/>
                </a:lnTo>
                <a:lnTo>
                  <a:pt x="81986" y="29859"/>
                </a:lnTo>
                <a:lnTo>
                  <a:pt x="81762" y="29580"/>
                </a:lnTo>
                <a:lnTo>
                  <a:pt x="81707" y="29413"/>
                </a:lnTo>
                <a:lnTo>
                  <a:pt x="81707" y="29245"/>
                </a:lnTo>
                <a:lnTo>
                  <a:pt x="81707" y="29078"/>
                </a:lnTo>
                <a:lnTo>
                  <a:pt x="81762" y="28910"/>
                </a:lnTo>
                <a:lnTo>
                  <a:pt x="81986" y="28631"/>
                </a:lnTo>
                <a:lnTo>
                  <a:pt x="82265" y="28408"/>
                </a:lnTo>
                <a:lnTo>
                  <a:pt x="82432" y="28352"/>
                </a:lnTo>
                <a:close/>
                <a:moveTo>
                  <a:pt x="45318" y="31143"/>
                </a:moveTo>
                <a:lnTo>
                  <a:pt x="45318" y="32147"/>
                </a:lnTo>
                <a:lnTo>
                  <a:pt x="40853" y="32147"/>
                </a:lnTo>
                <a:lnTo>
                  <a:pt x="40853" y="31143"/>
                </a:lnTo>
                <a:close/>
                <a:moveTo>
                  <a:pt x="8037" y="28352"/>
                </a:moveTo>
                <a:lnTo>
                  <a:pt x="8037" y="32594"/>
                </a:lnTo>
                <a:lnTo>
                  <a:pt x="6028" y="32594"/>
                </a:lnTo>
                <a:lnTo>
                  <a:pt x="6028" y="28352"/>
                </a:lnTo>
                <a:close/>
                <a:moveTo>
                  <a:pt x="216098" y="31533"/>
                </a:moveTo>
                <a:lnTo>
                  <a:pt x="216098" y="32594"/>
                </a:lnTo>
                <a:lnTo>
                  <a:pt x="207169" y="32594"/>
                </a:lnTo>
                <a:lnTo>
                  <a:pt x="207169" y="31533"/>
                </a:lnTo>
                <a:close/>
                <a:moveTo>
                  <a:pt x="82767" y="31924"/>
                </a:moveTo>
                <a:lnTo>
                  <a:pt x="82934" y="31980"/>
                </a:lnTo>
                <a:lnTo>
                  <a:pt x="83214" y="32203"/>
                </a:lnTo>
                <a:lnTo>
                  <a:pt x="83437" y="32482"/>
                </a:lnTo>
                <a:lnTo>
                  <a:pt x="83493" y="32650"/>
                </a:lnTo>
                <a:lnTo>
                  <a:pt x="83493" y="32817"/>
                </a:lnTo>
                <a:lnTo>
                  <a:pt x="83493" y="32984"/>
                </a:lnTo>
                <a:lnTo>
                  <a:pt x="83437" y="33152"/>
                </a:lnTo>
                <a:lnTo>
                  <a:pt x="83214" y="33431"/>
                </a:lnTo>
                <a:lnTo>
                  <a:pt x="82934" y="33654"/>
                </a:lnTo>
                <a:lnTo>
                  <a:pt x="82767" y="33710"/>
                </a:lnTo>
                <a:lnTo>
                  <a:pt x="82432" y="33710"/>
                </a:lnTo>
                <a:lnTo>
                  <a:pt x="82265" y="33654"/>
                </a:lnTo>
                <a:lnTo>
                  <a:pt x="81986" y="33431"/>
                </a:lnTo>
                <a:lnTo>
                  <a:pt x="81762" y="33152"/>
                </a:lnTo>
                <a:lnTo>
                  <a:pt x="81707" y="32984"/>
                </a:lnTo>
                <a:lnTo>
                  <a:pt x="81707" y="32817"/>
                </a:lnTo>
                <a:lnTo>
                  <a:pt x="81707" y="32650"/>
                </a:lnTo>
                <a:lnTo>
                  <a:pt x="81762" y="32482"/>
                </a:lnTo>
                <a:lnTo>
                  <a:pt x="81986" y="32203"/>
                </a:lnTo>
                <a:lnTo>
                  <a:pt x="82265" y="31980"/>
                </a:lnTo>
                <a:lnTo>
                  <a:pt x="82432" y="31924"/>
                </a:lnTo>
                <a:close/>
                <a:moveTo>
                  <a:pt x="109835" y="11609"/>
                </a:moveTo>
                <a:lnTo>
                  <a:pt x="109835" y="34603"/>
                </a:lnTo>
                <a:lnTo>
                  <a:pt x="109165" y="34603"/>
                </a:lnTo>
                <a:lnTo>
                  <a:pt x="109165" y="11609"/>
                </a:lnTo>
                <a:close/>
                <a:moveTo>
                  <a:pt x="112068" y="11609"/>
                </a:moveTo>
                <a:lnTo>
                  <a:pt x="112068" y="34603"/>
                </a:lnTo>
                <a:lnTo>
                  <a:pt x="111398" y="34603"/>
                </a:lnTo>
                <a:lnTo>
                  <a:pt x="111398" y="11609"/>
                </a:lnTo>
                <a:close/>
                <a:moveTo>
                  <a:pt x="114300" y="11609"/>
                </a:moveTo>
                <a:lnTo>
                  <a:pt x="114300" y="34603"/>
                </a:lnTo>
                <a:lnTo>
                  <a:pt x="113630" y="34603"/>
                </a:lnTo>
                <a:lnTo>
                  <a:pt x="113630" y="11609"/>
                </a:lnTo>
                <a:close/>
                <a:moveTo>
                  <a:pt x="116532" y="11609"/>
                </a:moveTo>
                <a:lnTo>
                  <a:pt x="116532" y="34603"/>
                </a:lnTo>
                <a:lnTo>
                  <a:pt x="115863" y="34603"/>
                </a:lnTo>
                <a:lnTo>
                  <a:pt x="115863" y="11609"/>
                </a:lnTo>
                <a:close/>
                <a:moveTo>
                  <a:pt x="45318" y="34491"/>
                </a:moveTo>
                <a:lnTo>
                  <a:pt x="45318" y="35496"/>
                </a:lnTo>
                <a:lnTo>
                  <a:pt x="40853" y="35496"/>
                </a:lnTo>
                <a:lnTo>
                  <a:pt x="40853" y="34491"/>
                </a:lnTo>
                <a:close/>
                <a:moveTo>
                  <a:pt x="112291" y="1"/>
                </a:moveTo>
                <a:lnTo>
                  <a:pt x="112291" y="3572"/>
                </a:lnTo>
                <a:lnTo>
                  <a:pt x="110058" y="3572"/>
                </a:lnTo>
                <a:lnTo>
                  <a:pt x="110058" y="5582"/>
                </a:lnTo>
                <a:lnTo>
                  <a:pt x="108272" y="5582"/>
                </a:lnTo>
                <a:lnTo>
                  <a:pt x="108272" y="8707"/>
                </a:lnTo>
                <a:lnTo>
                  <a:pt x="105817" y="8707"/>
                </a:lnTo>
                <a:lnTo>
                  <a:pt x="105817" y="32817"/>
                </a:lnTo>
                <a:lnTo>
                  <a:pt x="102468" y="32817"/>
                </a:lnTo>
                <a:lnTo>
                  <a:pt x="102468" y="19869"/>
                </a:lnTo>
                <a:lnTo>
                  <a:pt x="90413" y="19869"/>
                </a:lnTo>
                <a:lnTo>
                  <a:pt x="90413" y="30585"/>
                </a:lnTo>
                <a:lnTo>
                  <a:pt x="85279" y="32817"/>
                </a:lnTo>
                <a:lnTo>
                  <a:pt x="85279" y="26343"/>
                </a:lnTo>
                <a:lnTo>
                  <a:pt x="80144" y="26343"/>
                </a:lnTo>
                <a:lnTo>
                  <a:pt x="80144" y="32817"/>
                </a:lnTo>
                <a:lnTo>
                  <a:pt x="75456" y="32817"/>
                </a:lnTo>
                <a:lnTo>
                  <a:pt x="75456" y="28129"/>
                </a:lnTo>
                <a:lnTo>
                  <a:pt x="71661" y="28129"/>
                </a:lnTo>
                <a:lnTo>
                  <a:pt x="71661" y="14734"/>
                </a:lnTo>
                <a:lnTo>
                  <a:pt x="59159" y="16967"/>
                </a:lnTo>
                <a:lnTo>
                  <a:pt x="59159" y="28129"/>
                </a:lnTo>
                <a:lnTo>
                  <a:pt x="53355" y="28129"/>
                </a:lnTo>
                <a:lnTo>
                  <a:pt x="53355" y="32817"/>
                </a:lnTo>
                <a:lnTo>
                  <a:pt x="47997" y="32817"/>
                </a:lnTo>
                <a:lnTo>
                  <a:pt x="47997" y="17413"/>
                </a:lnTo>
                <a:lnTo>
                  <a:pt x="43979" y="17413"/>
                </a:lnTo>
                <a:lnTo>
                  <a:pt x="43979" y="8707"/>
                </a:lnTo>
                <a:lnTo>
                  <a:pt x="34603" y="8707"/>
                </a:lnTo>
                <a:lnTo>
                  <a:pt x="34603" y="5582"/>
                </a:lnTo>
                <a:lnTo>
                  <a:pt x="30584" y="5582"/>
                </a:lnTo>
                <a:lnTo>
                  <a:pt x="30584" y="8707"/>
                </a:lnTo>
                <a:lnTo>
                  <a:pt x="28352" y="8707"/>
                </a:lnTo>
                <a:lnTo>
                  <a:pt x="28352" y="29022"/>
                </a:lnTo>
                <a:lnTo>
                  <a:pt x="22994" y="29022"/>
                </a:lnTo>
                <a:lnTo>
                  <a:pt x="22994" y="19869"/>
                </a:lnTo>
                <a:lnTo>
                  <a:pt x="21375" y="19869"/>
                </a:lnTo>
                <a:lnTo>
                  <a:pt x="21208" y="19199"/>
                </a:lnTo>
                <a:lnTo>
                  <a:pt x="20985" y="18641"/>
                </a:lnTo>
                <a:lnTo>
                  <a:pt x="20594" y="18083"/>
                </a:lnTo>
                <a:lnTo>
                  <a:pt x="20148" y="17637"/>
                </a:lnTo>
                <a:lnTo>
                  <a:pt x="19645" y="17246"/>
                </a:lnTo>
                <a:lnTo>
                  <a:pt x="19031" y="16967"/>
                </a:lnTo>
                <a:lnTo>
                  <a:pt x="18417" y="16799"/>
                </a:lnTo>
                <a:lnTo>
                  <a:pt x="17748" y="16744"/>
                </a:lnTo>
                <a:lnTo>
                  <a:pt x="17078" y="16799"/>
                </a:lnTo>
                <a:lnTo>
                  <a:pt x="16464" y="16967"/>
                </a:lnTo>
                <a:lnTo>
                  <a:pt x="15850" y="17246"/>
                </a:lnTo>
                <a:lnTo>
                  <a:pt x="15348" y="17637"/>
                </a:lnTo>
                <a:lnTo>
                  <a:pt x="14901" y="18083"/>
                </a:lnTo>
                <a:lnTo>
                  <a:pt x="14511" y="18641"/>
                </a:lnTo>
                <a:lnTo>
                  <a:pt x="14288" y="19199"/>
                </a:lnTo>
                <a:lnTo>
                  <a:pt x="14120" y="19869"/>
                </a:lnTo>
                <a:lnTo>
                  <a:pt x="12502" y="19869"/>
                </a:lnTo>
                <a:lnTo>
                  <a:pt x="12502" y="25004"/>
                </a:lnTo>
                <a:lnTo>
                  <a:pt x="4242" y="27236"/>
                </a:lnTo>
                <a:lnTo>
                  <a:pt x="4242" y="32817"/>
                </a:lnTo>
                <a:lnTo>
                  <a:pt x="0" y="32817"/>
                </a:lnTo>
                <a:lnTo>
                  <a:pt x="0" y="39291"/>
                </a:lnTo>
                <a:lnTo>
                  <a:pt x="285750" y="39291"/>
                </a:lnTo>
                <a:lnTo>
                  <a:pt x="285750" y="29022"/>
                </a:lnTo>
                <a:lnTo>
                  <a:pt x="277490" y="29022"/>
                </a:lnTo>
                <a:lnTo>
                  <a:pt x="277490" y="14734"/>
                </a:lnTo>
                <a:lnTo>
                  <a:pt x="268114" y="14734"/>
                </a:lnTo>
                <a:lnTo>
                  <a:pt x="268114" y="22994"/>
                </a:lnTo>
                <a:lnTo>
                  <a:pt x="259407" y="22994"/>
                </a:lnTo>
                <a:lnTo>
                  <a:pt x="259407" y="19869"/>
                </a:lnTo>
                <a:lnTo>
                  <a:pt x="258514" y="19869"/>
                </a:lnTo>
                <a:lnTo>
                  <a:pt x="258514" y="16744"/>
                </a:lnTo>
                <a:lnTo>
                  <a:pt x="257845" y="16744"/>
                </a:lnTo>
                <a:lnTo>
                  <a:pt x="257845" y="19869"/>
                </a:lnTo>
                <a:lnTo>
                  <a:pt x="257175" y="19869"/>
                </a:lnTo>
                <a:lnTo>
                  <a:pt x="257175" y="22994"/>
                </a:lnTo>
                <a:lnTo>
                  <a:pt x="255389" y="22994"/>
                </a:lnTo>
                <a:lnTo>
                  <a:pt x="255389" y="32817"/>
                </a:lnTo>
                <a:lnTo>
                  <a:pt x="249808" y="32817"/>
                </a:lnTo>
                <a:lnTo>
                  <a:pt x="249808" y="8707"/>
                </a:lnTo>
                <a:lnTo>
                  <a:pt x="246683" y="8707"/>
                </a:lnTo>
                <a:lnTo>
                  <a:pt x="246627" y="8260"/>
                </a:lnTo>
                <a:lnTo>
                  <a:pt x="246571" y="7870"/>
                </a:lnTo>
                <a:lnTo>
                  <a:pt x="246459" y="7423"/>
                </a:lnTo>
                <a:lnTo>
                  <a:pt x="246292" y="7033"/>
                </a:lnTo>
                <a:lnTo>
                  <a:pt x="246125" y="6698"/>
                </a:lnTo>
                <a:lnTo>
                  <a:pt x="245901" y="6307"/>
                </a:lnTo>
                <a:lnTo>
                  <a:pt x="245622" y="6028"/>
                </a:lnTo>
                <a:lnTo>
                  <a:pt x="245343" y="5693"/>
                </a:lnTo>
                <a:lnTo>
                  <a:pt x="245064" y="5414"/>
                </a:lnTo>
                <a:lnTo>
                  <a:pt x="244729" y="5191"/>
                </a:lnTo>
                <a:lnTo>
                  <a:pt x="244394" y="4968"/>
                </a:lnTo>
                <a:lnTo>
                  <a:pt x="244004" y="4800"/>
                </a:lnTo>
                <a:lnTo>
                  <a:pt x="243613" y="4633"/>
                </a:lnTo>
                <a:lnTo>
                  <a:pt x="243167" y="4577"/>
                </a:lnTo>
                <a:lnTo>
                  <a:pt x="242776" y="4465"/>
                </a:lnTo>
                <a:lnTo>
                  <a:pt x="241883" y="4465"/>
                </a:lnTo>
                <a:lnTo>
                  <a:pt x="241492" y="4577"/>
                </a:lnTo>
                <a:lnTo>
                  <a:pt x="241046" y="4633"/>
                </a:lnTo>
                <a:lnTo>
                  <a:pt x="240655" y="4800"/>
                </a:lnTo>
                <a:lnTo>
                  <a:pt x="240264" y="4968"/>
                </a:lnTo>
                <a:lnTo>
                  <a:pt x="239930" y="5191"/>
                </a:lnTo>
                <a:lnTo>
                  <a:pt x="239595" y="5414"/>
                </a:lnTo>
                <a:lnTo>
                  <a:pt x="239316" y="5693"/>
                </a:lnTo>
                <a:lnTo>
                  <a:pt x="239037" y="6028"/>
                </a:lnTo>
                <a:lnTo>
                  <a:pt x="238758" y="6307"/>
                </a:lnTo>
                <a:lnTo>
                  <a:pt x="238534" y="6698"/>
                </a:lnTo>
                <a:lnTo>
                  <a:pt x="238367" y="7033"/>
                </a:lnTo>
                <a:lnTo>
                  <a:pt x="238199" y="7423"/>
                </a:lnTo>
                <a:lnTo>
                  <a:pt x="238088" y="7870"/>
                </a:lnTo>
                <a:lnTo>
                  <a:pt x="238032" y="8260"/>
                </a:lnTo>
                <a:lnTo>
                  <a:pt x="237976" y="8707"/>
                </a:lnTo>
                <a:lnTo>
                  <a:pt x="235074" y="8707"/>
                </a:lnTo>
                <a:lnTo>
                  <a:pt x="235074" y="26120"/>
                </a:lnTo>
                <a:lnTo>
                  <a:pt x="228600" y="32817"/>
                </a:lnTo>
                <a:lnTo>
                  <a:pt x="228600" y="3126"/>
                </a:lnTo>
                <a:lnTo>
                  <a:pt x="221010" y="9823"/>
                </a:lnTo>
                <a:lnTo>
                  <a:pt x="221010" y="25004"/>
                </a:lnTo>
                <a:lnTo>
                  <a:pt x="218554" y="25004"/>
                </a:lnTo>
                <a:lnTo>
                  <a:pt x="218554" y="17413"/>
                </a:lnTo>
                <a:lnTo>
                  <a:pt x="204490" y="17413"/>
                </a:lnTo>
                <a:lnTo>
                  <a:pt x="204490" y="32817"/>
                </a:lnTo>
                <a:lnTo>
                  <a:pt x="197346" y="32817"/>
                </a:lnTo>
                <a:lnTo>
                  <a:pt x="197346" y="14734"/>
                </a:lnTo>
                <a:lnTo>
                  <a:pt x="195114" y="14734"/>
                </a:lnTo>
                <a:lnTo>
                  <a:pt x="195114" y="12279"/>
                </a:lnTo>
                <a:lnTo>
                  <a:pt x="191542" y="12279"/>
                </a:lnTo>
                <a:lnTo>
                  <a:pt x="191542" y="14734"/>
                </a:lnTo>
                <a:lnTo>
                  <a:pt x="185961" y="14734"/>
                </a:lnTo>
                <a:lnTo>
                  <a:pt x="185961" y="32817"/>
                </a:lnTo>
                <a:lnTo>
                  <a:pt x="179487" y="32817"/>
                </a:lnTo>
                <a:lnTo>
                  <a:pt x="179487" y="19869"/>
                </a:lnTo>
                <a:lnTo>
                  <a:pt x="177478" y="19869"/>
                </a:lnTo>
                <a:lnTo>
                  <a:pt x="177478" y="16744"/>
                </a:lnTo>
                <a:lnTo>
                  <a:pt x="176808" y="16744"/>
                </a:lnTo>
                <a:lnTo>
                  <a:pt x="176808" y="19869"/>
                </a:lnTo>
                <a:lnTo>
                  <a:pt x="174799" y="19869"/>
                </a:lnTo>
                <a:lnTo>
                  <a:pt x="174799" y="32817"/>
                </a:lnTo>
                <a:lnTo>
                  <a:pt x="168548" y="30585"/>
                </a:lnTo>
                <a:lnTo>
                  <a:pt x="168548" y="22994"/>
                </a:lnTo>
                <a:lnTo>
                  <a:pt x="165422" y="22994"/>
                </a:lnTo>
                <a:lnTo>
                  <a:pt x="165422" y="15404"/>
                </a:lnTo>
                <a:lnTo>
                  <a:pt x="155600" y="15404"/>
                </a:lnTo>
                <a:lnTo>
                  <a:pt x="155600" y="22994"/>
                </a:lnTo>
                <a:lnTo>
                  <a:pt x="147117" y="22994"/>
                </a:lnTo>
                <a:lnTo>
                  <a:pt x="147117" y="19199"/>
                </a:lnTo>
                <a:lnTo>
                  <a:pt x="134615" y="14734"/>
                </a:lnTo>
                <a:lnTo>
                  <a:pt x="134615" y="27236"/>
                </a:lnTo>
                <a:lnTo>
                  <a:pt x="126132" y="27236"/>
                </a:lnTo>
                <a:lnTo>
                  <a:pt x="126132" y="17413"/>
                </a:lnTo>
                <a:lnTo>
                  <a:pt x="119658" y="17413"/>
                </a:lnTo>
                <a:lnTo>
                  <a:pt x="119658" y="8707"/>
                </a:lnTo>
                <a:lnTo>
                  <a:pt x="116756" y="8707"/>
                </a:lnTo>
                <a:lnTo>
                  <a:pt x="116756" y="5582"/>
                </a:lnTo>
                <a:lnTo>
                  <a:pt x="114970" y="5582"/>
                </a:lnTo>
                <a:lnTo>
                  <a:pt x="114970" y="3572"/>
                </a:lnTo>
                <a:lnTo>
                  <a:pt x="112961" y="3572"/>
                </a:lnTo>
                <a:lnTo>
                  <a:pt x="112961" y="1"/>
                </a:lnTo>
                <a:close/>
              </a:path>
            </a:pathLst>
          </a:custGeom>
          <a:gradFill>
            <a:gsLst>
              <a:gs pos="0">
                <a:srgbClr val="FFFFFF"/>
              </a:gs>
              <a:gs pos="31000">
                <a:srgbClr val="FFFFFF"/>
              </a:gs>
              <a:gs pos="100000">
                <a:srgbClr val="9FF6FF"/>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8"/>
          <p:cNvSpPr txBox="1"/>
          <p:nvPr>
            <p:ph type="title"/>
          </p:nvPr>
        </p:nvSpPr>
        <p:spPr>
          <a:xfrm>
            <a:off x="849000" y="393600"/>
            <a:ext cx="7446000" cy="666000"/>
          </a:xfrm>
          <a:prstGeom prst="rect">
            <a:avLst/>
          </a:prstGeom>
        </p:spPr>
        <p:txBody>
          <a:bodyPr anchorCtr="0" anchor="ctr" bIns="91425" lIns="91425" spcFirstLastPara="1" rIns="91425" wrap="square" tIns="91425">
            <a:noAutofit/>
          </a:bodyPr>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sp>
        <p:nvSpPr>
          <p:cNvPr id="135" name="Google Shape;135;p8"/>
          <p:cNvSpPr txBox="1"/>
          <p:nvPr>
            <p:ph idx="12" type="sldNum"/>
          </p:nvPr>
        </p:nvSpPr>
        <p:spPr>
          <a:xfrm>
            <a:off x="8540298" y="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136" name="Shape 136"/>
        <p:cNvGrpSpPr/>
        <p:nvPr/>
      </p:nvGrpSpPr>
      <p:grpSpPr>
        <a:xfrm>
          <a:off x="0" y="0"/>
          <a:ext cx="0" cy="0"/>
          <a:chOff x="0" y="0"/>
          <a:chExt cx="0" cy="0"/>
        </a:xfrm>
      </p:grpSpPr>
      <p:grpSp>
        <p:nvGrpSpPr>
          <p:cNvPr id="137" name="Google Shape;137;p9"/>
          <p:cNvGrpSpPr/>
          <p:nvPr/>
        </p:nvGrpSpPr>
        <p:grpSpPr>
          <a:xfrm>
            <a:off x="-1" y="4553740"/>
            <a:ext cx="9150299" cy="589766"/>
            <a:chOff x="0" y="4278697"/>
            <a:chExt cx="13245946" cy="853743"/>
          </a:xfrm>
        </p:grpSpPr>
        <p:sp>
          <p:nvSpPr>
            <p:cNvPr id="138" name="Google Shape;138;p9"/>
            <p:cNvSpPr/>
            <p:nvPr/>
          </p:nvSpPr>
          <p:spPr>
            <a:xfrm>
              <a:off x="0" y="4278697"/>
              <a:ext cx="6622971" cy="853743"/>
            </a:xfrm>
            <a:custGeom>
              <a:rect b="b" l="l" r="r" t="t"/>
              <a:pathLst>
                <a:path extrusionOk="0" h="36835" w="285750">
                  <a:moveTo>
                    <a:pt x="280169" y="0"/>
                  </a:moveTo>
                  <a:lnTo>
                    <a:pt x="272802" y="4465"/>
                  </a:lnTo>
                  <a:lnTo>
                    <a:pt x="272802" y="23441"/>
                  </a:lnTo>
                  <a:lnTo>
                    <a:pt x="264988" y="23441"/>
                  </a:lnTo>
                  <a:lnTo>
                    <a:pt x="264988" y="12948"/>
                  </a:lnTo>
                  <a:lnTo>
                    <a:pt x="260524" y="12948"/>
                  </a:lnTo>
                  <a:lnTo>
                    <a:pt x="260524" y="6028"/>
                  </a:lnTo>
                  <a:lnTo>
                    <a:pt x="253157" y="6028"/>
                  </a:lnTo>
                  <a:lnTo>
                    <a:pt x="253157" y="19869"/>
                  </a:lnTo>
                  <a:lnTo>
                    <a:pt x="232395" y="15404"/>
                  </a:lnTo>
                  <a:lnTo>
                    <a:pt x="232395" y="7144"/>
                  </a:lnTo>
                  <a:lnTo>
                    <a:pt x="225698" y="7144"/>
                  </a:lnTo>
                  <a:lnTo>
                    <a:pt x="225698" y="19422"/>
                  </a:lnTo>
                  <a:lnTo>
                    <a:pt x="216098" y="19422"/>
                  </a:lnTo>
                  <a:lnTo>
                    <a:pt x="216098" y="9153"/>
                  </a:lnTo>
                  <a:lnTo>
                    <a:pt x="214313" y="9153"/>
                  </a:lnTo>
                  <a:lnTo>
                    <a:pt x="214313" y="8483"/>
                  </a:lnTo>
                  <a:lnTo>
                    <a:pt x="210071" y="8483"/>
                  </a:lnTo>
                  <a:lnTo>
                    <a:pt x="210071" y="9153"/>
                  </a:lnTo>
                  <a:lnTo>
                    <a:pt x="208731" y="9153"/>
                  </a:lnTo>
                  <a:lnTo>
                    <a:pt x="208731" y="18083"/>
                  </a:lnTo>
                  <a:lnTo>
                    <a:pt x="200695" y="18083"/>
                  </a:lnTo>
                  <a:lnTo>
                    <a:pt x="200695" y="6028"/>
                  </a:lnTo>
                  <a:lnTo>
                    <a:pt x="198462" y="6028"/>
                  </a:lnTo>
                  <a:lnTo>
                    <a:pt x="198351" y="5693"/>
                  </a:lnTo>
                  <a:lnTo>
                    <a:pt x="198239" y="5414"/>
                  </a:lnTo>
                  <a:lnTo>
                    <a:pt x="198072" y="5135"/>
                  </a:lnTo>
                  <a:lnTo>
                    <a:pt x="197848" y="4911"/>
                  </a:lnTo>
                  <a:lnTo>
                    <a:pt x="197625" y="4744"/>
                  </a:lnTo>
                  <a:lnTo>
                    <a:pt x="197346" y="4577"/>
                  </a:lnTo>
                  <a:lnTo>
                    <a:pt x="197011" y="4521"/>
                  </a:lnTo>
                  <a:lnTo>
                    <a:pt x="196676" y="4465"/>
                  </a:lnTo>
                  <a:lnTo>
                    <a:pt x="196342" y="4521"/>
                  </a:lnTo>
                  <a:lnTo>
                    <a:pt x="196007" y="4577"/>
                  </a:lnTo>
                  <a:lnTo>
                    <a:pt x="195728" y="4744"/>
                  </a:lnTo>
                  <a:lnTo>
                    <a:pt x="195504" y="4911"/>
                  </a:lnTo>
                  <a:lnTo>
                    <a:pt x="195281" y="5135"/>
                  </a:lnTo>
                  <a:lnTo>
                    <a:pt x="195114" y="5414"/>
                  </a:lnTo>
                  <a:lnTo>
                    <a:pt x="195002" y="5693"/>
                  </a:lnTo>
                  <a:lnTo>
                    <a:pt x="194890" y="6028"/>
                  </a:lnTo>
                  <a:lnTo>
                    <a:pt x="192881" y="6028"/>
                  </a:lnTo>
                  <a:lnTo>
                    <a:pt x="192881" y="14734"/>
                  </a:lnTo>
                  <a:lnTo>
                    <a:pt x="182166" y="14734"/>
                  </a:lnTo>
                  <a:lnTo>
                    <a:pt x="182166" y="19869"/>
                  </a:lnTo>
                  <a:lnTo>
                    <a:pt x="172789" y="19869"/>
                  </a:lnTo>
                  <a:lnTo>
                    <a:pt x="172789" y="14734"/>
                  </a:lnTo>
                  <a:lnTo>
                    <a:pt x="167432" y="12502"/>
                  </a:lnTo>
                  <a:lnTo>
                    <a:pt x="167432" y="16967"/>
                  </a:lnTo>
                  <a:lnTo>
                    <a:pt x="160511" y="16967"/>
                  </a:lnTo>
                  <a:lnTo>
                    <a:pt x="160511" y="8037"/>
                  </a:lnTo>
                  <a:lnTo>
                    <a:pt x="154260" y="8037"/>
                  </a:lnTo>
                  <a:lnTo>
                    <a:pt x="154260" y="6697"/>
                  </a:lnTo>
                  <a:lnTo>
                    <a:pt x="152251" y="6697"/>
                  </a:lnTo>
                  <a:lnTo>
                    <a:pt x="152251" y="8037"/>
                  </a:lnTo>
                  <a:lnTo>
                    <a:pt x="150912" y="8037"/>
                  </a:lnTo>
                  <a:lnTo>
                    <a:pt x="150912" y="21655"/>
                  </a:lnTo>
                  <a:lnTo>
                    <a:pt x="138410" y="21655"/>
                  </a:lnTo>
                  <a:lnTo>
                    <a:pt x="138410" y="8037"/>
                  </a:lnTo>
                  <a:lnTo>
                    <a:pt x="130597" y="8037"/>
                  </a:lnTo>
                  <a:lnTo>
                    <a:pt x="130597" y="18976"/>
                  </a:lnTo>
                  <a:lnTo>
                    <a:pt x="127695" y="18976"/>
                  </a:lnTo>
                  <a:lnTo>
                    <a:pt x="127695" y="11162"/>
                  </a:lnTo>
                  <a:lnTo>
                    <a:pt x="121890" y="11162"/>
                  </a:lnTo>
                  <a:lnTo>
                    <a:pt x="121890" y="18976"/>
                  </a:lnTo>
                  <a:lnTo>
                    <a:pt x="120774" y="18976"/>
                  </a:lnTo>
                  <a:lnTo>
                    <a:pt x="120774" y="20538"/>
                  </a:lnTo>
                  <a:lnTo>
                    <a:pt x="109165" y="20538"/>
                  </a:lnTo>
                  <a:lnTo>
                    <a:pt x="109165" y="12948"/>
                  </a:lnTo>
                  <a:lnTo>
                    <a:pt x="99343" y="12948"/>
                  </a:lnTo>
                  <a:lnTo>
                    <a:pt x="99343" y="11162"/>
                  </a:lnTo>
                  <a:lnTo>
                    <a:pt x="93762" y="11162"/>
                  </a:lnTo>
                  <a:lnTo>
                    <a:pt x="93762" y="22994"/>
                  </a:lnTo>
                  <a:lnTo>
                    <a:pt x="86841" y="22994"/>
                  </a:lnTo>
                  <a:lnTo>
                    <a:pt x="86841" y="14734"/>
                  </a:lnTo>
                  <a:lnTo>
                    <a:pt x="84386" y="14734"/>
                  </a:lnTo>
                  <a:lnTo>
                    <a:pt x="84386" y="12948"/>
                  </a:lnTo>
                  <a:lnTo>
                    <a:pt x="80144" y="12948"/>
                  </a:lnTo>
                  <a:lnTo>
                    <a:pt x="80144" y="14734"/>
                  </a:lnTo>
                  <a:lnTo>
                    <a:pt x="77465" y="14734"/>
                  </a:lnTo>
                  <a:lnTo>
                    <a:pt x="77465" y="21655"/>
                  </a:lnTo>
                  <a:lnTo>
                    <a:pt x="56927" y="21655"/>
                  </a:lnTo>
                  <a:lnTo>
                    <a:pt x="56927" y="16297"/>
                  </a:lnTo>
                  <a:lnTo>
                    <a:pt x="51346" y="16297"/>
                  </a:lnTo>
                  <a:lnTo>
                    <a:pt x="51346" y="8037"/>
                  </a:lnTo>
                  <a:lnTo>
                    <a:pt x="45318" y="10269"/>
                  </a:lnTo>
                  <a:lnTo>
                    <a:pt x="45318" y="27682"/>
                  </a:lnTo>
                  <a:lnTo>
                    <a:pt x="33710" y="27682"/>
                  </a:lnTo>
                  <a:lnTo>
                    <a:pt x="33710" y="11162"/>
                  </a:lnTo>
                  <a:lnTo>
                    <a:pt x="25673" y="11162"/>
                  </a:lnTo>
                  <a:lnTo>
                    <a:pt x="25673" y="21878"/>
                  </a:lnTo>
                  <a:lnTo>
                    <a:pt x="8037" y="21878"/>
                  </a:lnTo>
                  <a:lnTo>
                    <a:pt x="8037" y="16967"/>
                  </a:lnTo>
                  <a:lnTo>
                    <a:pt x="0" y="16967"/>
                  </a:lnTo>
                  <a:lnTo>
                    <a:pt x="0" y="36835"/>
                  </a:lnTo>
                  <a:lnTo>
                    <a:pt x="285750" y="36835"/>
                  </a:lnTo>
                  <a:lnTo>
                    <a:pt x="285750" y="16743"/>
                  </a:lnTo>
                  <a:lnTo>
                    <a:pt x="280169" y="16743"/>
                  </a:lnTo>
                  <a:lnTo>
                    <a:pt x="280169" y="0"/>
                  </a:lnTo>
                  <a:close/>
                </a:path>
              </a:pathLst>
            </a:custGeom>
            <a:solidFill>
              <a:srgbClr val="1C4587">
                <a:alpha val="23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9"/>
            <p:cNvSpPr/>
            <p:nvPr/>
          </p:nvSpPr>
          <p:spPr>
            <a:xfrm>
              <a:off x="6622975" y="4278697"/>
              <a:ext cx="6622971" cy="853743"/>
            </a:xfrm>
            <a:custGeom>
              <a:rect b="b" l="l" r="r" t="t"/>
              <a:pathLst>
                <a:path extrusionOk="0" h="36835" w="285750">
                  <a:moveTo>
                    <a:pt x="280169" y="0"/>
                  </a:moveTo>
                  <a:lnTo>
                    <a:pt x="272802" y="4465"/>
                  </a:lnTo>
                  <a:lnTo>
                    <a:pt x="272802" y="23441"/>
                  </a:lnTo>
                  <a:lnTo>
                    <a:pt x="264988" y="23441"/>
                  </a:lnTo>
                  <a:lnTo>
                    <a:pt x="264988" y="12948"/>
                  </a:lnTo>
                  <a:lnTo>
                    <a:pt x="260524" y="12948"/>
                  </a:lnTo>
                  <a:lnTo>
                    <a:pt x="260524" y="6028"/>
                  </a:lnTo>
                  <a:lnTo>
                    <a:pt x="253157" y="6028"/>
                  </a:lnTo>
                  <a:lnTo>
                    <a:pt x="253157" y="19869"/>
                  </a:lnTo>
                  <a:lnTo>
                    <a:pt x="232395" y="15404"/>
                  </a:lnTo>
                  <a:lnTo>
                    <a:pt x="232395" y="7144"/>
                  </a:lnTo>
                  <a:lnTo>
                    <a:pt x="225698" y="7144"/>
                  </a:lnTo>
                  <a:lnTo>
                    <a:pt x="225698" y="19422"/>
                  </a:lnTo>
                  <a:lnTo>
                    <a:pt x="216098" y="19422"/>
                  </a:lnTo>
                  <a:lnTo>
                    <a:pt x="216098" y="9153"/>
                  </a:lnTo>
                  <a:lnTo>
                    <a:pt x="214313" y="9153"/>
                  </a:lnTo>
                  <a:lnTo>
                    <a:pt x="214313" y="8483"/>
                  </a:lnTo>
                  <a:lnTo>
                    <a:pt x="210071" y="8483"/>
                  </a:lnTo>
                  <a:lnTo>
                    <a:pt x="210071" y="9153"/>
                  </a:lnTo>
                  <a:lnTo>
                    <a:pt x="208731" y="9153"/>
                  </a:lnTo>
                  <a:lnTo>
                    <a:pt x="208731" y="18083"/>
                  </a:lnTo>
                  <a:lnTo>
                    <a:pt x="200695" y="18083"/>
                  </a:lnTo>
                  <a:lnTo>
                    <a:pt x="200695" y="6028"/>
                  </a:lnTo>
                  <a:lnTo>
                    <a:pt x="198462" y="6028"/>
                  </a:lnTo>
                  <a:lnTo>
                    <a:pt x="198351" y="5693"/>
                  </a:lnTo>
                  <a:lnTo>
                    <a:pt x="198239" y="5414"/>
                  </a:lnTo>
                  <a:lnTo>
                    <a:pt x="198072" y="5135"/>
                  </a:lnTo>
                  <a:lnTo>
                    <a:pt x="197848" y="4911"/>
                  </a:lnTo>
                  <a:lnTo>
                    <a:pt x="197625" y="4744"/>
                  </a:lnTo>
                  <a:lnTo>
                    <a:pt x="197346" y="4577"/>
                  </a:lnTo>
                  <a:lnTo>
                    <a:pt x="197011" y="4521"/>
                  </a:lnTo>
                  <a:lnTo>
                    <a:pt x="196676" y="4465"/>
                  </a:lnTo>
                  <a:lnTo>
                    <a:pt x="196342" y="4521"/>
                  </a:lnTo>
                  <a:lnTo>
                    <a:pt x="196007" y="4577"/>
                  </a:lnTo>
                  <a:lnTo>
                    <a:pt x="195728" y="4744"/>
                  </a:lnTo>
                  <a:lnTo>
                    <a:pt x="195504" y="4911"/>
                  </a:lnTo>
                  <a:lnTo>
                    <a:pt x="195281" y="5135"/>
                  </a:lnTo>
                  <a:lnTo>
                    <a:pt x="195114" y="5414"/>
                  </a:lnTo>
                  <a:lnTo>
                    <a:pt x="195002" y="5693"/>
                  </a:lnTo>
                  <a:lnTo>
                    <a:pt x="194890" y="6028"/>
                  </a:lnTo>
                  <a:lnTo>
                    <a:pt x="192881" y="6028"/>
                  </a:lnTo>
                  <a:lnTo>
                    <a:pt x="192881" y="14734"/>
                  </a:lnTo>
                  <a:lnTo>
                    <a:pt x="182166" y="14734"/>
                  </a:lnTo>
                  <a:lnTo>
                    <a:pt x="182166" y="19869"/>
                  </a:lnTo>
                  <a:lnTo>
                    <a:pt x="172789" y="19869"/>
                  </a:lnTo>
                  <a:lnTo>
                    <a:pt x="172789" y="14734"/>
                  </a:lnTo>
                  <a:lnTo>
                    <a:pt x="167432" y="12502"/>
                  </a:lnTo>
                  <a:lnTo>
                    <a:pt x="167432" y="16967"/>
                  </a:lnTo>
                  <a:lnTo>
                    <a:pt x="160511" y="16967"/>
                  </a:lnTo>
                  <a:lnTo>
                    <a:pt x="160511" y="8037"/>
                  </a:lnTo>
                  <a:lnTo>
                    <a:pt x="154260" y="8037"/>
                  </a:lnTo>
                  <a:lnTo>
                    <a:pt x="154260" y="6697"/>
                  </a:lnTo>
                  <a:lnTo>
                    <a:pt x="152251" y="6697"/>
                  </a:lnTo>
                  <a:lnTo>
                    <a:pt x="152251" y="8037"/>
                  </a:lnTo>
                  <a:lnTo>
                    <a:pt x="150912" y="8037"/>
                  </a:lnTo>
                  <a:lnTo>
                    <a:pt x="150912" y="21655"/>
                  </a:lnTo>
                  <a:lnTo>
                    <a:pt x="138410" y="21655"/>
                  </a:lnTo>
                  <a:lnTo>
                    <a:pt x="138410" y="8037"/>
                  </a:lnTo>
                  <a:lnTo>
                    <a:pt x="130597" y="8037"/>
                  </a:lnTo>
                  <a:lnTo>
                    <a:pt x="130597" y="18976"/>
                  </a:lnTo>
                  <a:lnTo>
                    <a:pt x="127695" y="18976"/>
                  </a:lnTo>
                  <a:lnTo>
                    <a:pt x="127695" y="11162"/>
                  </a:lnTo>
                  <a:lnTo>
                    <a:pt x="121890" y="11162"/>
                  </a:lnTo>
                  <a:lnTo>
                    <a:pt x="121890" y="18976"/>
                  </a:lnTo>
                  <a:lnTo>
                    <a:pt x="120774" y="18976"/>
                  </a:lnTo>
                  <a:lnTo>
                    <a:pt x="120774" y="20538"/>
                  </a:lnTo>
                  <a:lnTo>
                    <a:pt x="109165" y="20538"/>
                  </a:lnTo>
                  <a:lnTo>
                    <a:pt x="109165" y="12948"/>
                  </a:lnTo>
                  <a:lnTo>
                    <a:pt x="99343" y="12948"/>
                  </a:lnTo>
                  <a:lnTo>
                    <a:pt x="99343" y="11162"/>
                  </a:lnTo>
                  <a:lnTo>
                    <a:pt x="93762" y="11162"/>
                  </a:lnTo>
                  <a:lnTo>
                    <a:pt x="93762" y="22994"/>
                  </a:lnTo>
                  <a:lnTo>
                    <a:pt x="86841" y="22994"/>
                  </a:lnTo>
                  <a:lnTo>
                    <a:pt x="86841" y="14734"/>
                  </a:lnTo>
                  <a:lnTo>
                    <a:pt x="84386" y="14734"/>
                  </a:lnTo>
                  <a:lnTo>
                    <a:pt x="84386" y="12948"/>
                  </a:lnTo>
                  <a:lnTo>
                    <a:pt x="80144" y="12948"/>
                  </a:lnTo>
                  <a:lnTo>
                    <a:pt x="80144" y="14734"/>
                  </a:lnTo>
                  <a:lnTo>
                    <a:pt x="77465" y="14734"/>
                  </a:lnTo>
                  <a:lnTo>
                    <a:pt x="77465" y="21655"/>
                  </a:lnTo>
                  <a:lnTo>
                    <a:pt x="56927" y="21655"/>
                  </a:lnTo>
                  <a:lnTo>
                    <a:pt x="56927" y="16297"/>
                  </a:lnTo>
                  <a:lnTo>
                    <a:pt x="51346" y="16297"/>
                  </a:lnTo>
                  <a:lnTo>
                    <a:pt x="51346" y="8037"/>
                  </a:lnTo>
                  <a:lnTo>
                    <a:pt x="45318" y="10269"/>
                  </a:lnTo>
                  <a:lnTo>
                    <a:pt x="45318" y="27682"/>
                  </a:lnTo>
                  <a:lnTo>
                    <a:pt x="33710" y="27682"/>
                  </a:lnTo>
                  <a:lnTo>
                    <a:pt x="33710" y="11162"/>
                  </a:lnTo>
                  <a:lnTo>
                    <a:pt x="25673" y="11162"/>
                  </a:lnTo>
                  <a:lnTo>
                    <a:pt x="25673" y="21878"/>
                  </a:lnTo>
                  <a:lnTo>
                    <a:pt x="8037" y="21878"/>
                  </a:lnTo>
                  <a:lnTo>
                    <a:pt x="8037" y="16967"/>
                  </a:lnTo>
                  <a:lnTo>
                    <a:pt x="0" y="16967"/>
                  </a:lnTo>
                  <a:lnTo>
                    <a:pt x="0" y="36835"/>
                  </a:lnTo>
                  <a:lnTo>
                    <a:pt x="285750" y="36835"/>
                  </a:lnTo>
                  <a:lnTo>
                    <a:pt x="285750" y="16743"/>
                  </a:lnTo>
                  <a:lnTo>
                    <a:pt x="280169" y="16743"/>
                  </a:lnTo>
                  <a:lnTo>
                    <a:pt x="280169" y="0"/>
                  </a:lnTo>
                  <a:close/>
                </a:path>
              </a:pathLst>
            </a:custGeom>
            <a:solidFill>
              <a:srgbClr val="1C4587">
                <a:alpha val="23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0" name="Google Shape;140;p9"/>
          <p:cNvSpPr/>
          <p:nvPr/>
        </p:nvSpPr>
        <p:spPr>
          <a:xfrm>
            <a:off x="532100" y="441174"/>
            <a:ext cx="1452007" cy="572718"/>
          </a:xfrm>
          <a:custGeom>
            <a:rect b="b" l="l" r="r" t="t"/>
            <a:pathLst>
              <a:path extrusionOk="0" h="22102" w="56035">
                <a:moveTo>
                  <a:pt x="25897" y="0"/>
                </a:moveTo>
                <a:lnTo>
                  <a:pt x="24502" y="56"/>
                </a:lnTo>
                <a:lnTo>
                  <a:pt x="23162" y="224"/>
                </a:lnTo>
                <a:lnTo>
                  <a:pt x="21879" y="503"/>
                </a:lnTo>
                <a:lnTo>
                  <a:pt x="20595" y="893"/>
                </a:lnTo>
                <a:lnTo>
                  <a:pt x="19367" y="1396"/>
                </a:lnTo>
                <a:lnTo>
                  <a:pt x="18195" y="1954"/>
                </a:lnTo>
                <a:lnTo>
                  <a:pt x="17135" y="2679"/>
                </a:lnTo>
                <a:lnTo>
                  <a:pt x="16074" y="3405"/>
                </a:lnTo>
                <a:lnTo>
                  <a:pt x="15070" y="4242"/>
                </a:lnTo>
                <a:lnTo>
                  <a:pt x="14177" y="5191"/>
                </a:lnTo>
                <a:lnTo>
                  <a:pt x="13340" y="6140"/>
                </a:lnTo>
                <a:lnTo>
                  <a:pt x="12614" y="7200"/>
                </a:lnTo>
                <a:lnTo>
                  <a:pt x="11944" y="8316"/>
                </a:lnTo>
                <a:lnTo>
                  <a:pt x="11386" y="9488"/>
                </a:lnTo>
                <a:lnTo>
                  <a:pt x="10884" y="10716"/>
                </a:lnTo>
                <a:lnTo>
                  <a:pt x="10493" y="12000"/>
                </a:lnTo>
                <a:lnTo>
                  <a:pt x="9935" y="11832"/>
                </a:lnTo>
                <a:lnTo>
                  <a:pt x="9321" y="11721"/>
                </a:lnTo>
                <a:lnTo>
                  <a:pt x="8707" y="11609"/>
                </a:lnTo>
                <a:lnTo>
                  <a:pt x="8038" y="11609"/>
                </a:lnTo>
                <a:lnTo>
                  <a:pt x="7200" y="11665"/>
                </a:lnTo>
                <a:lnTo>
                  <a:pt x="6419" y="11776"/>
                </a:lnTo>
                <a:lnTo>
                  <a:pt x="5638" y="11944"/>
                </a:lnTo>
                <a:lnTo>
                  <a:pt x="4912" y="12223"/>
                </a:lnTo>
                <a:lnTo>
                  <a:pt x="4187" y="12558"/>
                </a:lnTo>
                <a:lnTo>
                  <a:pt x="3517" y="13004"/>
                </a:lnTo>
                <a:lnTo>
                  <a:pt x="2903" y="13451"/>
                </a:lnTo>
                <a:lnTo>
                  <a:pt x="2345" y="13953"/>
                </a:lnTo>
                <a:lnTo>
                  <a:pt x="1843" y="14511"/>
                </a:lnTo>
                <a:lnTo>
                  <a:pt x="1396" y="15125"/>
                </a:lnTo>
                <a:lnTo>
                  <a:pt x="950" y="15795"/>
                </a:lnTo>
                <a:lnTo>
                  <a:pt x="615" y="16520"/>
                </a:lnTo>
                <a:lnTo>
                  <a:pt x="336" y="17246"/>
                </a:lnTo>
                <a:lnTo>
                  <a:pt x="168" y="18027"/>
                </a:lnTo>
                <a:lnTo>
                  <a:pt x="57" y="18809"/>
                </a:lnTo>
                <a:lnTo>
                  <a:pt x="1" y="19646"/>
                </a:lnTo>
                <a:lnTo>
                  <a:pt x="1" y="20260"/>
                </a:lnTo>
                <a:lnTo>
                  <a:pt x="112" y="20929"/>
                </a:lnTo>
                <a:lnTo>
                  <a:pt x="224" y="21487"/>
                </a:lnTo>
                <a:lnTo>
                  <a:pt x="391" y="22101"/>
                </a:lnTo>
                <a:lnTo>
                  <a:pt x="56035" y="22101"/>
                </a:lnTo>
                <a:lnTo>
                  <a:pt x="56035" y="21878"/>
                </a:lnTo>
                <a:lnTo>
                  <a:pt x="56035" y="21432"/>
                </a:lnTo>
                <a:lnTo>
                  <a:pt x="55923" y="21041"/>
                </a:lnTo>
                <a:lnTo>
                  <a:pt x="55867" y="20594"/>
                </a:lnTo>
                <a:lnTo>
                  <a:pt x="55700" y="20204"/>
                </a:lnTo>
                <a:lnTo>
                  <a:pt x="55532" y="19869"/>
                </a:lnTo>
                <a:lnTo>
                  <a:pt x="55309" y="19534"/>
                </a:lnTo>
                <a:lnTo>
                  <a:pt x="55086" y="19199"/>
                </a:lnTo>
                <a:lnTo>
                  <a:pt x="54807" y="18864"/>
                </a:lnTo>
                <a:lnTo>
                  <a:pt x="54472" y="18585"/>
                </a:lnTo>
                <a:lnTo>
                  <a:pt x="54137" y="18362"/>
                </a:lnTo>
                <a:lnTo>
                  <a:pt x="53802" y="18139"/>
                </a:lnTo>
                <a:lnTo>
                  <a:pt x="53467" y="17971"/>
                </a:lnTo>
                <a:lnTo>
                  <a:pt x="53077" y="17804"/>
                </a:lnTo>
                <a:lnTo>
                  <a:pt x="52630" y="17748"/>
                </a:lnTo>
                <a:lnTo>
                  <a:pt x="52239" y="17636"/>
                </a:lnTo>
                <a:lnTo>
                  <a:pt x="51793" y="17636"/>
                </a:lnTo>
                <a:lnTo>
                  <a:pt x="51123" y="17692"/>
                </a:lnTo>
                <a:lnTo>
                  <a:pt x="50509" y="17804"/>
                </a:lnTo>
                <a:lnTo>
                  <a:pt x="49951" y="18027"/>
                </a:lnTo>
                <a:lnTo>
                  <a:pt x="49449" y="18362"/>
                </a:lnTo>
                <a:lnTo>
                  <a:pt x="49170" y="17804"/>
                </a:lnTo>
                <a:lnTo>
                  <a:pt x="48835" y="17302"/>
                </a:lnTo>
                <a:lnTo>
                  <a:pt x="48500" y="16799"/>
                </a:lnTo>
                <a:lnTo>
                  <a:pt x="48110" y="16353"/>
                </a:lnTo>
                <a:lnTo>
                  <a:pt x="47719" y="15906"/>
                </a:lnTo>
                <a:lnTo>
                  <a:pt x="47272" y="15516"/>
                </a:lnTo>
                <a:lnTo>
                  <a:pt x="46826" y="15125"/>
                </a:lnTo>
                <a:lnTo>
                  <a:pt x="46324" y="14790"/>
                </a:lnTo>
                <a:lnTo>
                  <a:pt x="45821" y="14455"/>
                </a:lnTo>
                <a:lnTo>
                  <a:pt x="45263" y="14176"/>
                </a:lnTo>
                <a:lnTo>
                  <a:pt x="44705" y="13953"/>
                </a:lnTo>
                <a:lnTo>
                  <a:pt x="44091" y="13786"/>
                </a:lnTo>
                <a:lnTo>
                  <a:pt x="43533" y="13618"/>
                </a:lnTo>
                <a:lnTo>
                  <a:pt x="42919" y="13507"/>
                </a:lnTo>
                <a:lnTo>
                  <a:pt x="42249" y="13395"/>
                </a:lnTo>
                <a:lnTo>
                  <a:pt x="41580" y="13395"/>
                </a:lnTo>
                <a:lnTo>
                  <a:pt x="41301" y="12000"/>
                </a:lnTo>
                <a:lnTo>
                  <a:pt x="40854" y="10660"/>
                </a:lnTo>
                <a:lnTo>
                  <a:pt x="40352" y="9321"/>
                </a:lnTo>
                <a:lnTo>
                  <a:pt x="39738" y="8093"/>
                </a:lnTo>
                <a:lnTo>
                  <a:pt x="39012" y="6921"/>
                </a:lnTo>
                <a:lnTo>
                  <a:pt x="38175" y="5805"/>
                </a:lnTo>
                <a:lnTo>
                  <a:pt x="37282" y="4800"/>
                </a:lnTo>
                <a:lnTo>
                  <a:pt x="36278" y="3851"/>
                </a:lnTo>
                <a:lnTo>
                  <a:pt x="35161" y="3014"/>
                </a:lnTo>
                <a:lnTo>
                  <a:pt x="34045" y="2233"/>
                </a:lnTo>
                <a:lnTo>
                  <a:pt x="32817" y="1563"/>
                </a:lnTo>
                <a:lnTo>
                  <a:pt x="31534" y="1005"/>
                </a:lnTo>
                <a:lnTo>
                  <a:pt x="30194" y="614"/>
                </a:lnTo>
                <a:lnTo>
                  <a:pt x="28799" y="279"/>
                </a:lnTo>
                <a:lnTo>
                  <a:pt x="27348" y="56"/>
                </a:lnTo>
                <a:lnTo>
                  <a:pt x="26622" y="0"/>
                </a:lnTo>
                <a:close/>
              </a:path>
            </a:pathLst>
          </a:custGeom>
          <a:gradFill>
            <a:gsLst>
              <a:gs pos="0">
                <a:srgbClr val="FFFFFF">
                  <a:alpha val="52549"/>
                  <a:alpha val="52690"/>
                </a:srgbClr>
              </a:gs>
              <a:gs pos="100000">
                <a:srgbClr val="FFFFFF">
                  <a:alpha val="74901"/>
                  <a:alpha val="5269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9"/>
          <p:cNvSpPr/>
          <p:nvPr/>
        </p:nvSpPr>
        <p:spPr>
          <a:xfrm flipH="1">
            <a:off x="8211627" y="884250"/>
            <a:ext cx="1008573" cy="393594"/>
          </a:xfrm>
          <a:custGeom>
            <a:rect b="b" l="l" r="r" t="t"/>
            <a:pathLst>
              <a:path extrusionOk="0" h="12503" w="32036">
                <a:moveTo>
                  <a:pt x="16297" y="1"/>
                </a:moveTo>
                <a:lnTo>
                  <a:pt x="15460" y="56"/>
                </a:lnTo>
                <a:lnTo>
                  <a:pt x="14679" y="168"/>
                </a:lnTo>
                <a:lnTo>
                  <a:pt x="13897" y="336"/>
                </a:lnTo>
                <a:lnTo>
                  <a:pt x="13172" y="615"/>
                </a:lnTo>
                <a:lnTo>
                  <a:pt x="12446" y="894"/>
                </a:lnTo>
                <a:lnTo>
                  <a:pt x="11777" y="1284"/>
                </a:lnTo>
                <a:lnTo>
                  <a:pt x="11163" y="1731"/>
                </a:lnTo>
                <a:lnTo>
                  <a:pt x="10549" y="2233"/>
                </a:lnTo>
                <a:lnTo>
                  <a:pt x="9991" y="2735"/>
                </a:lnTo>
                <a:lnTo>
                  <a:pt x="9488" y="3349"/>
                </a:lnTo>
                <a:lnTo>
                  <a:pt x="9042" y="3963"/>
                </a:lnTo>
                <a:lnTo>
                  <a:pt x="8651" y="4633"/>
                </a:lnTo>
                <a:lnTo>
                  <a:pt x="8372" y="5358"/>
                </a:lnTo>
                <a:lnTo>
                  <a:pt x="8093" y="6084"/>
                </a:lnTo>
                <a:lnTo>
                  <a:pt x="7870" y="6865"/>
                </a:lnTo>
                <a:lnTo>
                  <a:pt x="7758" y="7647"/>
                </a:lnTo>
                <a:lnTo>
                  <a:pt x="7144" y="7368"/>
                </a:lnTo>
                <a:lnTo>
                  <a:pt x="6530" y="7089"/>
                </a:lnTo>
                <a:lnTo>
                  <a:pt x="5861" y="6977"/>
                </a:lnTo>
                <a:lnTo>
                  <a:pt x="5135" y="6921"/>
                </a:lnTo>
                <a:lnTo>
                  <a:pt x="4577" y="6921"/>
                </a:lnTo>
                <a:lnTo>
                  <a:pt x="4075" y="7033"/>
                </a:lnTo>
                <a:lnTo>
                  <a:pt x="3572" y="7144"/>
                </a:lnTo>
                <a:lnTo>
                  <a:pt x="3126" y="7312"/>
                </a:lnTo>
                <a:lnTo>
                  <a:pt x="2679" y="7535"/>
                </a:lnTo>
                <a:lnTo>
                  <a:pt x="2233" y="7814"/>
                </a:lnTo>
                <a:lnTo>
                  <a:pt x="1842" y="8093"/>
                </a:lnTo>
                <a:lnTo>
                  <a:pt x="1507" y="8428"/>
                </a:lnTo>
                <a:lnTo>
                  <a:pt x="1173" y="8763"/>
                </a:lnTo>
                <a:lnTo>
                  <a:pt x="894" y="9154"/>
                </a:lnTo>
                <a:lnTo>
                  <a:pt x="615" y="9600"/>
                </a:lnTo>
                <a:lnTo>
                  <a:pt x="391" y="10047"/>
                </a:lnTo>
                <a:lnTo>
                  <a:pt x="224" y="10493"/>
                </a:lnTo>
                <a:lnTo>
                  <a:pt x="112" y="10995"/>
                </a:lnTo>
                <a:lnTo>
                  <a:pt x="1" y="11498"/>
                </a:lnTo>
                <a:lnTo>
                  <a:pt x="1" y="12056"/>
                </a:lnTo>
                <a:lnTo>
                  <a:pt x="1" y="12502"/>
                </a:lnTo>
                <a:lnTo>
                  <a:pt x="31868" y="12502"/>
                </a:lnTo>
                <a:lnTo>
                  <a:pt x="32036" y="11832"/>
                </a:lnTo>
                <a:lnTo>
                  <a:pt x="32036" y="11107"/>
                </a:lnTo>
                <a:lnTo>
                  <a:pt x="32036" y="10493"/>
                </a:lnTo>
                <a:lnTo>
                  <a:pt x="31924" y="9879"/>
                </a:lnTo>
                <a:lnTo>
                  <a:pt x="31757" y="9321"/>
                </a:lnTo>
                <a:lnTo>
                  <a:pt x="31589" y="8763"/>
                </a:lnTo>
                <a:lnTo>
                  <a:pt x="31310" y="8205"/>
                </a:lnTo>
                <a:lnTo>
                  <a:pt x="31031" y="7702"/>
                </a:lnTo>
                <a:lnTo>
                  <a:pt x="30696" y="7256"/>
                </a:lnTo>
                <a:lnTo>
                  <a:pt x="30306" y="6810"/>
                </a:lnTo>
                <a:lnTo>
                  <a:pt x="29859" y="6419"/>
                </a:lnTo>
                <a:lnTo>
                  <a:pt x="29357" y="6084"/>
                </a:lnTo>
                <a:lnTo>
                  <a:pt x="28910" y="5805"/>
                </a:lnTo>
                <a:lnTo>
                  <a:pt x="28352" y="5526"/>
                </a:lnTo>
                <a:lnTo>
                  <a:pt x="27794" y="5303"/>
                </a:lnTo>
                <a:lnTo>
                  <a:pt x="27236" y="5191"/>
                </a:lnTo>
                <a:lnTo>
                  <a:pt x="26622" y="5079"/>
                </a:lnTo>
                <a:lnTo>
                  <a:pt x="25562" y="5079"/>
                </a:lnTo>
                <a:lnTo>
                  <a:pt x="25115" y="5135"/>
                </a:lnTo>
                <a:lnTo>
                  <a:pt x="24222" y="5303"/>
                </a:lnTo>
                <a:lnTo>
                  <a:pt x="23943" y="4745"/>
                </a:lnTo>
                <a:lnTo>
                  <a:pt x="23664" y="4186"/>
                </a:lnTo>
                <a:lnTo>
                  <a:pt x="23329" y="3684"/>
                </a:lnTo>
                <a:lnTo>
                  <a:pt x="22939" y="3182"/>
                </a:lnTo>
                <a:lnTo>
                  <a:pt x="22548" y="2680"/>
                </a:lnTo>
                <a:lnTo>
                  <a:pt x="22102" y="2289"/>
                </a:lnTo>
                <a:lnTo>
                  <a:pt x="21599" y="1842"/>
                </a:lnTo>
                <a:lnTo>
                  <a:pt x="21097" y="1508"/>
                </a:lnTo>
                <a:lnTo>
                  <a:pt x="20595" y="1173"/>
                </a:lnTo>
                <a:lnTo>
                  <a:pt x="20037" y="838"/>
                </a:lnTo>
                <a:lnTo>
                  <a:pt x="19478" y="615"/>
                </a:lnTo>
                <a:lnTo>
                  <a:pt x="18865" y="391"/>
                </a:lnTo>
                <a:lnTo>
                  <a:pt x="18251" y="224"/>
                </a:lnTo>
                <a:lnTo>
                  <a:pt x="17637" y="112"/>
                </a:lnTo>
                <a:lnTo>
                  <a:pt x="16967" y="1"/>
                </a:lnTo>
                <a:close/>
              </a:path>
            </a:pathLst>
          </a:custGeom>
          <a:gradFill>
            <a:gsLst>
              <a:gs pos="0">
                <a:srgbClr val="FFFFFF">
                  <a:alpha val="52549"/>
                  <a:alpha val="52690"/>
                </a:srgbClr>
              </a:gs>
              <a:gs pos="100000">
                <a:srgbClr val="FFFFFF">
                  <a:alpha val="74901"/>
                  <a:alpha val="5269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9"/>
          <p:cNvSpPr/>
          <p:nvPr/>
        </p:nvSpPr>
        <p:spPr>
          <a:xfrm>
            <a:off x="7261900" y="364975"/>
            <a:ext cx="1693944" cy="607166"/>
          </a:xfrm>
          <a:custGeom>
            <a:rect b="b" l="l" r="r" t="t"/>
            <a:pathLst>
              <a:path extrusionOk="0" h="26566" w="74117">
                <a:moveTo>
                  <a:pt x="43979" y="0"/>
                </a:moveTo>
                <a:lnTo>
                  <a:pt x="42472" y="56"/>
                </a:lnTo>
                <a:lnTo>
                  <a:pt x="41021" y="279"/>
                </a:lnTo>
                <a:lnTo>
                  <a:pt x="39570" y="558"/>
                </a:lnTo>
                <a:lnTo>
                  <a:pt x="38175" y="1005"/>
                </a:lnTo>
                <a:lnTo>
                  <a:pt x="36835" y="1507"/>
                </a:lnTo>
                <a:lnTo>
                  <a:pt x="35551" y="2177"/>
                </a:lnTo>
                <a:lnTo>
                  <a:pt x="34324" y="2902"/>
                </a:lnTo>
                <a:lnTo>
                  <a:pt x="33207" y="3739"/>
                </a:lnTo>
                <a:lnTo>
                  <a:pt x="32147" y="4632"/>
                </a:lnTo>
                <a:lnTo>
                  <a:pt x="31142" y="5637"/>
                </a:lnTo>
                <a:lnTo>
                  <a:pt x="30194" y="6753"/>
                </a:lnTo>
                <a:lnTo>
                  <a:pt x="29412" y="7869"/>
                </a:lnTo>
                <a:lnTo>
                  <a:pt x="28687" y="9097"/>
                </a:lnTo>
                <a:lnTo>
                  <a:pt x="28017" y="10381"/>
                </a:lnTo>
                <a:lnTo>
                  <a:pt x="27515" y="11720"/>
                </a:lnTo>
                <a:lnTo>
                  <a:pt x="27124" y="13115"/>
                </a:lnTo>
                <a:lnTo>
                  <a:pt x="26287" y="12557"/>
                </a:lnTo>
                <a:lnTo>
                  <a:pt x="25450" y="11999"/>
                </a:lnTo>
                <a:lnTo>
                  <a:pt x="24557" y="11553"/>
                </a:lnTo>
                <a:lnTo>
                  <a:pt x="23608" y="11218"/>
                </a:lnTo>
                <a:lnTo>
                  <a:pt x="22659" y="10883"/>
                </a:lnTo>
                <a:lnTo>
                  <a:pt x="21655" y="10660"/>
                </a:lnTo>
                <a:lnTo>
                  <a:pt x="20594" y="10548"/>
                </a:lnTo>
                <a:lnTo>
                  <a:pt x="19534" y="10492"/>
                </a:lnTo>
                <a:lnTo>
                  <a:pt x="18418" y="10548"/>
                </a:lnTo>
                <a:lnTo>
                  <a:pt x="17301" y="10716"/>
                </a:lnTo>
                <a:lnTo>
                  <a:pt x="16241" y="10939"/>
                </a:lnTo>
                <a:lnTo>
                  <a:pt x="15236" y="11274"/>
                </a:lnTo>
                <a:lnTo>
                  <a:pt x="14232" y="11720"/>
                </a:lnTo>
                <a:lnTo>
                  <a:pt x="13339" y="12222"/>
                </a:lnTo>
                <a:lnTo>
                  <a:pt x="12446" y="12781"/>
                </a:lnTo>
                <a:lnTo>
                  <a:pt x="11609" y="13450"/>
                </a:lnTo>
                <a:lnTo>
                  <a:pt x="10827" y="14176"/>
                </a:lnTo>
                <a:lnTo>
                  <a:pt x="10158" y="14957"/>
                </a:lnTo>
                <a:lnTo>
                  <a:pt x="9488" y="15794"/>
                </a:lnTo>
                <a:lnTo>
                  <a:pt x="8930" y="16687"/>
                </a:lnTo>
                <a:lnTo>
                  <a:pt x="8428" y="17636"/>
                </a:lnTo>
                <a:lnTo>
                  <a:pt x="8037" y="18641"/>
                </a:lnTo>
                <a:lnTo>
                  <a:pt x="7758" y="19645"/>
                </a:lnTo>
                <a:lnTo>
                  <a:pt x="7535" y="20706"/>
                </a:lnTo>
                <a:lnTo>
                  <a:pt x="6809" y="20594"/>
                </a:lnTo>
                <a:lnTo>
                  <a:pt x="6028" y="20538"/>
                </a:lnTo>
                <a:lnTo>
                  <a:pt x="5414" y="20594"/>
                </a:lnTo>
                <a:lnTo>
                  <a:pt x="4800" y="20650"/>
                </a:lnTo>
                <a:lnTo>
                  <a:pt x="4242" y="20817"/>
                </a:lnTo>
                <a:lnTo>
                  <a:pt x="3684" y="20985"/>
                </a:lnTo>
                <a:lnTo>
                  <a:pt x="3181" y="21264"/>
                </a:lnTo>
                <a:lnTo>
                  <a:pt x="2679" y="21543"/>
                </a:lnTo>
                <a:lnTo>
                  <a:pt x="2177" y="21933"/>
                </a:lnTo>
                <a:lnTo>
                  <a:pt x="1786" y="22324"/>
                </a:lnTo>
                <a:lnTo>
                  <a:pt x="1395" y="22715"/>
                </a:lnTo>
                <a:lnTo>
                  <a:pt x="1005" y="23217"/>
                </a:lnTo>
                <a:lnTo>
                  <a:pt x="726" y="23719"/>
                </a:lnTo>
                <a:lnTo>
                  <a:pt x="447" y="24222"/>
                </a:lnTo>
                <a:lnTo>
                  <a:pt x="279" y="24780"/>
                </a:lnTo>
                <a:lnTo>
                  <a:pt x="112" y="25338"/>
                </a:lnTo>
                <a:lnTo>
                  <a:pt x="56" y="25952"/>
                </a:lnTo>
                <a:lnTo>
                  <a:pt x="0" y="26566"/>
                </a:lnTo>
                <a:lnTo>
                  <a:pt x="73782" y="26566"/>
                </a:lnTo>
                <a:lnTo>
                  <a:pt x="73949" y="25896"/>
                </a:lnTo>
                <a:lnTo>
                  <a:pt x="74005" y="25226"/>
                </a:lnTo>
                <a:lnTo>
                  <a:pt x="74117" y="24557"/>
                </a:lnTo>
                <a:lnTo>
                  <a:pt x="74117" y="23887"/>
                </a:lnTo>
                <a:lnTo>
                  <a:pt x="74061" y="22771"/>
                </a:lnTo>
                <a:lnTo>
                  <a:pt x="73893" y="21654"/>
                </a:lnTo>
                <a:lnTo>
                  <a:pt x="73614" y="20650"/>
                </a:lnTo>
                <a:lnTo>
                  <a:pt x="73279" y="19645"/>
                </a:lnTo>
                <a:lnTo>
                  <a:pt x="72777" y="18696"/>
                </a:lnTo>
                <a:lnTo>
                  <a:pt x="72275" y="17748"/>
                </a:lnTo>
                <a:lnTo>
                  <a:pt x="71605" y="16911"/>
                </a:lnTo>
                <a:lnTo>
                  <a:pt x="70935" y="16129"/>
                </a:lnTo>
                <a:lnTo>
                  <a:pt x="70154" y="15459"/>
                </a:lnTo>
                <a:lnTo>
                  <a:pt x="69317" y="14790"/>
                </a:lnTo>
                <a:lnTo>
                  <a:pt x="68368" y="14287"/>
                </a:lnTo>
                <a:lnTo>
                  <a:pt x="67419" y="13785"/>
                </a:lnTo>
                <a:lnTo>
                  <a:pt x="66415" y="13450"/>
                </a:lnTo>
                <a:lnTo>
                  <a:pt x="65410" y="13171"/>
                </a:lnTo>
                <a:lnTo>
                  <a:pt x="64294" y="13004"/>
                </a:lnTo>
                <a:lnTo>
                  <a:pt x="63178" y="12948"/>
                </a:lnTo>
                <a:lnTo>
                  <a:pt x="62006" y="13004"/>
                </a:lnTo>
                <a:lnTo>
                  <a:pt x="60889" y="13171"/>
                </a:lnTo>
                <a:lnTo>
                  <a:pt x="60443" y="11776"/>
                </a:lnTo>
                <a:lnTo>
                  <a:pt x="59941" y="10437"/>
                </a:lnTo>
                <a:lnTo>
                  <a:pt x="59327" y="9153"/>
                </a:lnTo>
                <a:lnTo>
                  <a:pt x="58601" y="7925"/>
                </a:lnTo>
                <a:lnTo>
                  <a:pt x="57764" y="6753"/>
                </a:lnTo>
                <a:lnTo>
                  <a:pt x="56871" y="5693"/>
                </a:lnTo>
                <a:lnTo>
                  <a:pt x="55866" y="4688"/>
                </a:lnTo>
                <a:lnTo>
                  <a:pt x="54806" y="3739"/>
                </a:lnTo>
                <a:lnTo>
                  <a:pt x="53634" y="2902"/>
                </a:lnTo>
                <a:lnTo>
                  <a:pt x="52406" y="2177"/>
                </a:lnTo>
                <a:lnTo>
                  <a:pt x="51123" y="1507"/>
                </a:lnTo>
                <a:lnTo>
                  <a:pt x="49783" y="1005"/>
                </a:lnTo>
                <a:lnTo>
                  <a:pt x="48388" y="558"/>
                </a:lnTo>
                <a:lnTo>
                  <a:pt x="46993" y="279"/>
                </a:lnTo>
                <a:lnTo>
                  <a:pt x="45486" y="56"/>
                </a:lnTo>
                <a:lnTo>
                  <a:pt x="43979" y="0"/>
                </a:lnTo>
                <a:close/>
              </a:path>
            </a:pathLst>
          </a:custGeom>
          <a:gradFill>
            <a:gsLst>
              <a:gs pos="0">
                <a:srgbClr val="FFFFFF">
                  <a:alpha val="52549"/>
                  <a:alpha val="52690"/>
                </a:srgbClr>
              </a:gs>
              <a:gs pos="100000">
                <a:srgbClr val="FFFFFF">
                  <a:alpha val="74901"/>
                  <a:alpha val="5269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9"/>
          <p:cNvSpPr/>
          <p:nvPr/>
        </p:nvSpPr>
        <p:spPr>
          <a:xfrm>
            <a:off x="-77675" y="205976"/>
            <a:ext cx="802982" cy="313325"/>
          </a:xfrm>
          <a:custGeom>
            <a:rect b="b" l="l" r="r" t="t"/>
            <a:pathLst>
              <a:path extrusionOk="0" h="12503" w="32036">
                <a:moveTo>
                  <a:pt x="16297" y="1"/>
                </a:moveTo>
                <a:lnTo>
                  <a:pt x="15460" y="56"/>
                </a:lnTo>
                <a:lnTo>
                  <a:pt x="14679" y="168"/>
                </a:lnTo>
                <a:lnTo>
                  <a:pt x="13897" y="336"/>
                </a:lnTo>
                <a:lnTo>
                  <a:pt x="13172" y="615"/>
                </a:lnTo>
                <a:lnTo>
                  <a:pt x="12446" y="894"/>
                </a:lnTo>
                <a:lnTo>
                  <a:pt x="11777" y="1284"/>
                </a:lnTo>
                <a:lnTo>
                  <a:pt x="11163" y="1731"/>
                </a:lnTo>
                <a:lnTo>
                  <a:pt x="10549" y="2233"/>
                </a:lnTo>
                <a:lnTo>
                  <a:pt x="9991" y="2735"/>
                </a:lnTo>
                <a:lnTo>
                  <a:pt x="9488" y="3349"/>
                </a:lnTo>
                <a:lnTo>
                  <a:pt x="9042" y="3963"/>
                </a:lnTo>
                <a:lnTo>
                  <a:pt x="8651" y="4633"/>
                </a:lnTo>
                <a:lnTo>
                  <a:pt x="8372" y="5358"/>
                </a:lnTo>
                <a:lnTo>
                  <a:pt x="8093" y="6084"/>
                </a:lnTo>
                <a:lnTo>
                  <a:pt x="7870" y="6865"/>
                </a:lnTo>
                <a:lnTo>
                  <a:pt x="7758" y="7647"/>
                </a:lnTo>
                <a:lnTo>
                  <a:pt x="7144" y="7368"/>
                </a:lnTo>
                <a:lnTo>
                  <a:pt x="6530" y="7089"/>
                </a:lnTo>
                <a:lnTo>
                  <a:pt x="5861" y="6977"/>
                </a:lnTo>
                <a:lnTo>
                  <a:pt x="5135" y="6921"/>
                </a:lnTo>
                <a:lnTo>
                  <a:pt x="4577" y="6921"/>
                </a:lnTo>
                <a:lnTo>
                  <a:pt x="4075" y="7033"/>
                </a:lnTo>
                <a:lnTo>
                  <a:pt x="3572" y="7144"/>
                </a:lnTo>
                <a:lnTo>
                  <a:pt x="3126" y="7312"/>
                </a:lnTo>
                <a:lnTo>
                  <a:pt x="2679" y="7535"/>
                </a:lnTo>
                <a:lnTo>
                  <a:pt x="2233" y="7814"/>
                </a:lnTo>
                <a:lnTo>
                  <a:pt x="1842" y="8093"/>
                </a:lnTo>
                <a:lnTo>
                  <a:pt x="1507" y="8428"/>
                </a:lnTo>
                <a:lnTo>
                  <a:pt x="1173" y="8763"/>
                </a:lnTo>
                <a:lnTo>
                  <a:pt x="894" y="9154"/>
                </a:lnTo>
                <a:lnTo>
                  <a:pt x="615" y="9600"/>
                </a:lnTo>
                <a:lnTo>
                  <a:pt x="391" y="10047"/>
                </a:lnTo>
                <a:lnTo>
                  <a:pt x="224" y="10493"/>
                </a:lnTo>
                <a:lnTo>
                  <a:pt x="112" y="10995"/>
                </a:lnTo>
                <a:lnTo>
                  <a:pt x="1" y="11498"/>
                </a:lnTo>
                <a:lnTo>
                  <a:pt x="1" y="12056"/>
                </a:lnTo>
                <a:lnTo>
                  <a:pt x="1" y="12502"/>
                </a:lnTo>
                <a:lnTo>
                  <a:pt x="31868" y="12502"/>
                </a:lnTo>
                <a:lnTo>
                  <a:pt x="32036" y="11832"/>
                </a:lnTo>
                <a:lnTo>
                  <a:pt x="32036" y="11107"/>
                </a:lnTo>
                <a:lnTo>
                  <a:pt x="32036" y="10493"/>
                </a:lnTo>
                <a:lnTo>
                  <a:pt x="31924" y="9879"/>
                </a:lnTo>
                <a:lnTo>
                  <a:pt x="31757" y="9321"/>
                </a:lnTo>
                <a:lnTo>
                  <a:pt x="31589" y="8763"/>
                </a:lnTo>
                <a:lnTo>
                  <a:pt x="31310" y="8205"/>
                </a:lnTo>
                <a:lnTo>
                  <a:pt x="31031" y="7702"/>
                </a:lnTo>
                <a:lnTo>
                  <a:pt x="30696" y="7256"/>
                </a:lnTo>
                <a:lnTo>
                  <a:pt x="30306" y="6810"/>
                </a:lnTo>
                <a:lnTo>
                  <a:pt x="29859" y="6419"/>
                </a:lnTo>
                <a:lnTo>
                  <a:pt x="29357" y="6084"/>
                </a:lnTo>
                <a:lnTo>
                  <a:pt x="28910" y="5805"/>
                </a:lnTo>
                <a:lnTo>
                  <a:pt x="28352" y="5526"/>
                </a:lnTo>
                <a:lnTo>
                  <a:pt x="27794" y="5303"/>
                </a:lnTo>
                <a:lnTo>
                  <a:pt x="27236" y="5191"/>
                </a:lnTo>
                <a:lnTo>
                  <a:pt x="26622" y="5079"/>
                </a:lnTo>
                <a:lnTo>
                  <a:pt x="25562" y="5079"/>
                </a:lnTo>
                <a:lnTo>
                  <a:pt x="25115" y="5135"/>
                </a:lnTo>
                <a:lnTo>
                  <a:pt x="24222" y="5303"/>
                </a:lnTo>
                <a:lnTo>
                  <a:pt x="23943" y="4745"/>
                </a:lnTo>
                <a:lnTo>
                  <a:pt x="23664" y="4186"/>
                </a:lnTo>
                <a:lnTo>
                  <a:pt x="23329" y="3684"/>
                </a:lnTo>
                <a:lnTo>
                  <a:pt x="22939" y="3182"/>
                </a:lnTo>
                <a:lnTo>
                  <a:pt x="22548" y="2680"/>
                </a:lnTo>
                <a:lnTo>
                  <a:pt x="22102" y="2289"/>
                </a:lnTo>
                <a:lnTo>
                  <a:pt x="21599" y="1842"/>
                </a:lnTo>
                <a:lnTo>
                  <a:pt x="21097" y="1508"/>
                </a:lnTo>
                <a:lnTo>
                  <a:pt x="20595" y="1173"/>
                </a:lnTo>
                <a:lnTo>
                  <a:pt x="20037" y="838"/>
                </a:lnTo>
                <a:lnTo>
                  <a:pt x="19478" y="615"/>
                </a:lnTo>
                <a:lnTo>
                  <a:pt x="18865" y="391"/>
                </a:lnTo>
                <a:lnTo>
                  <a:pt x="18251" y="224"/>
                </a:lnTo>
                <a:lnTo>
                  <a:pt x="17637" y="112"/>
                </a:lnTo>
                <a:lnTo>
                  <a:pt x="16967" y="1"/>
                </a:lnTo>
                <a:close/>
              </a:path>
            </a:pathLst>
          </a:custGeom>
          <a:gradFill>
            <a:gsLst>
              <a:gs pos="0">
                <a:srgbClr val="FFFFFF">
                  <a:alpha val="52549"/>
                  <a:alpha val="52690"/>
                </a:srgbClr>
              </a:gs>
              <a:gs pos="100000">
                <a:srgbClr val="FFFFFF">
                  <a:alpha val="74901"/>
                  <a:alpha val="5269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9"/>
          <p:cNvSpPr txBox="1"/>
          <p:nvPr>
            <p:ph idx="1" type="body"/>
          </p:nvPr>
        </p:nvSpPr>
        <p:spPr>
          <a:xfrm>
            <a:off x="766025" y="4101500"/>
            <a:ext cx="7611900" cy="519600"/>
          </a:xfrm>
          <a:prstGeom prst="rect">
            <a:avLst/>
          </a:prstGeom>
        </p:spPr>
        <p:txBody>
          <a:bodyPr anchorCtr="0" anchor="t" bIns="91425" lIns="91425" spcFirstLastPara="1" rIns="91425" wrap="square" tIns="91425">
            <a:noAutofit/>
          </a:bodyPr>
          <a:lstStyle>
            <a:lvl1pPr indent="-228600" lvl="0" marL="457200" algn="ctr">
              <a:spcBef>
                <a:spcPts val="360"/>
              </a:spcBef>
              <a:spcAft>
                <a:spcPts val="0"/>
              </a:spcAft>
              <a:buSzPts val="1400"/>
              <a:buNone/>
              <a:defRPr sz="1400"/>
            </a:lvl1pPr>
          </a:lstStyle>
          <a:p/>
        </p:txBody>
      </p:sp>
      <p:sp>
        <p:nvSpPr>
          <p:cNvPr id="145" name="Google Shape;145;p9"/>
          <p:cNvSpPr txBox="1"/>
          <p:nvPr>
            <p:ph idx="12" type="sldNum"/>
          </p:nvPr>
        </p:nvSpPr>
        <p:spPr>
          <a:xfrm>
            <a:off x="8540298" y="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Day" type="blank">
  <p:cSld name="BLANK">
    <p:spTree>
      <p:nvGrpSpPr>
        <p:cNvPr id="146" name="Shape 146"/>
        <p:cNvGrpSpPr/>
        <p:nvPr/>
      </p:nvGrpSpPr>
      <p:grpSpPr>
        <a:xfrm>
          <a:off x="0" y="0"/>
          <a:ext cx="0" cy="0"/>
          <a:chOff x="0" y="0"/>
          <a:chExt cx="0" cy="0"/>
        </a:xfrm>
      </p:grpSpPr>
      <p:sp>
        <p:nvSpPr>
          <p:cNvPr id="147" name="Google Shape;147;p10"/>
          <p:cNvSpPr/>
          <p:nvPr/>
        </p:nvSpPr>
        <p:spPr>
          <a:xfrm>
            <a:off x="0" y="3953694"/>
            <a:ext cx="9144000" cy="1178720"/>
          </a:xfrm>
          <a:custGeom>
            <a:rect b="b" l="l" r="r" t="t"/>
            <a:pathLst>
              <a:path extrusionOk="0" h="36835" w="285750">
                <a:moveTo>
                  <a:pt x="280169" y="0"/>
                </a:moveTo>
                <a:lnTo>
                  <a:pt x="272802" y="4465"/>
                </a:lnTo>
                <a:lnTo>
                  <a:pt x="272802" y="23441"/>
                </a:lnTo>
                <a:lnTo>
                  <a:pt x="264988" y="23441"/>
                </a:lnTo>
                <a:lnTo>
                  <a:pt x="264988" y="12948"/>
                </a:lnTo>
                <a:lnTo>
                  <a:pt x="260524" y="12948"/>
                </a:lnTo>
                <a:lnTo>
                  <a:pt x="260524" y="6028"/>
                </a:lnTo>
                <a:lnTo>
                  <a:pt x="253157" y="6028"/>
                </a:lnTo>
                <a:lnTo>
                  <a:pt x="253157" y="19869"/>
                </a:lnTo>
                <a:lnTo>
                  <a:pt x="232395" y="15404"/>
                </a:lnTo>
                <a:lnTo>
                  <a:pt x="232395" y="7144"/>
                </a:lnTo>
                <a:lnTo>
                  <a:pt x="225698" y="7144"/>
                </a:lnTo>
                <a:lnTo>
                  <a:pt x="225698" y="19422"/>
                </a:lnTo>
                <a:lnTo>
                  <a:pt x="216098" y="19422"/>
                </a:lnTo>
                <a:lnTo>
                  <a:pt x="216098" y="9153"/>
                </a:lnTo>
                <a:lnTo>
                  <a:pt x="214313" y="9153"/>
                </a:lnTo>
                <a:lnTo>
                  <a:pt x="214313" y="8483"/>
                </a:lnTo>
                <a:lnTo>
                  <a:pt x="210071" y="8483"/>
                </a:lnTo>
                <a:lnTo>
                  <a:pt x="210071" y="9153"/>
                </a:lnTo>
                <a:lnTo>
                  <a:pt x="208731" y="9153"/>
                </a:lnTo>
                <a:lnTo>
                  <a:pt x="208731" y="18083"/>
                </a:lnTo>
                <a:lnTo>
                  <a:pt x="200695" y="18083"/>
                </a:lnTo>
                <a:lnTo>
                  <a:pt x="200695" y="6028"/>
                </a:lnTo>
                <a:lnTo>
                  <a:pt x="198462" y="6028"/>
                </a:lnTo>
                <a:lnTo>
                  <a:pt x="198351" y="5693"/>
                </a:lnTo>
                <a:lnTo>
                  <a:pt x="198239" y="5414"/>
                </a:lnTo>
                <a:lnTo>
                  <a:pt x="198072" y="5135"/>
                </a:lnTo>
                <a:lnTo>
                  <a:pt x="197848" y="4911"/>
                </a:lnTo>
                <a:lnTo>
                  <a:pt x="197625" y="4744"/>
                </a:lnTo>
                <a:lnTo>
                  <a:pt x="197346" y="4577"/>
                </a:lnTo>
                <a:lnTo>
                  <a:pt x="197011" y="4521"/>
                </a:lnTo>
                <a:lnTo>
                  <a:pt x="196676" y="4465"/>
                </a:lnTo>
                <a:lnTo>
                  <a:pt x="196342" y="4521"/>
                </a:lnTo>
                <a:lnTo>
                  <a:pt x="196007" y="4577"/>
                </a:lnTo>
                <a:lnTo>
                  <a:pt x="195728" y="4744"/>
                </a:lnTo>
                <a:lnTo>
                  <a:pt x="195504" y="4911"/>
                </a:lnTo>
                <a:lnTo>
                  <a:pt x="195281" y="5135"/>
                </a:lnTo>
                <a:lnTo>
                  <a:pt x="195114" y="5414"/>
                </a:lnTo>
                <a:lnTo>
                  <a:pt x="195002" y="5693"/>
                </a:lnTo>
                <a:lnTo>
                  <a:pt x="194890" y="6028"/>
                </a:lnTo>
                <a:lnTo>
                  <a:pt x="192881" y="6028"/>
                </a:lnTo>
                <a:lnTo>
                  <a:pt x="192881" y="14734"/>
                </a:lnTo>
                <a:lnTo>
                  <a:pt x="182166" y="14734"/>
                </a:lnTo>
                <a:lnTo>
                  <a:pt x="182166" y="19869"/>
                </a:lnTo>
                <a:lnTo>
                  <a:pt x="172789" y="19869"/>
                </a:lnTo>
                <a:lnTo>
                  <a:pt x="172789" y="14734"/>
                </a:lnTo>
                <a:lnTo>
                  <a:pt x="167432" y="12502"/>
                </a:lnTo>
                <a:lnTo>
                  <a:pt x="167432" y="16967"/>
                </a:lnTo>
                <a:lnTo>
                  <a:pt x="160511" y="16967"/>
                </a:lnTo>
                <a:lnTo>
                  <a:pt x="160511" y="8037"/>
                </a:lnTo>
                <a:lnTo>
                  <a:pt x="154260" y="8037"/>
                </a:lnTo>
                <a:lnTo>
                  <a:pt x="154260" y="6697"/>
                </a:lnTo>
                <a:lnTo>
                  <a:pt x="152251" y="6697"/>
                </a:lnTo>
                <a:lnTo>
                  <a:pt x="152251" y="8037"/>
                </a:lnTo>
                <a:lnTo>
                  <a:pt x="150912" y="8037"/>
                </a:lnTo>
                <a:lnTo>
                  <a:pt x="150912" y="21655"/>
                </a:lnTo>
                <a:lnTo>
                  <a:pt x="138410" y="21655"/>
                </a:lnTo>
                <a:lnTo>
                  <a:pt x="138410" y="8037"/>
                </a:lnTo>
                <a:lnTo>
                  <a:pt x="130597" y="8037"/>
                </a:lnTo>
                <a:lnTo>
                  <a:pt x="130597" y="18976"/>
                </a:lnTo>
                <a:lnTo>
                  <a:pt x="127695" y="18976"/>
                </a:lnTo>
                <a:lnTo>
                  <a:pt x="127695" y="11162"/>
                </a:lnTo>
                <a:lnTo>
                  <a:pt x="121890" y="11162"/>
                </a:lnTo>
                <a:lnTo>
                  <a:pt x="121890" y="18976"/>
                </a:lnTo>
                <a:lnTo>
                  <a:pt x="120774" y="18976"/>
                </a:lnTo>
                <a:lnTo>
                  <a:pt x="120774" y="20538"/>
                </a:lnTo>
                <a:lnTo>
                  <a:pt x="109165" y="20538"/>
                </a:lnTo>
                <a:lnTo>
                  <a:pt x="109165" y="12948"/>
                </a:lnTo>
                <a:lnTo>
                  <a:pt x="99343" y="12948"/>
                </a:lnTo>
                <a:lnTo>
                  <a:pt x="99343" y="11162"/>
                </a:lnTo>
                <a:lnTo>
                  <a:pt x="93762" y="11162"/>
                </a:lnTo>
                <a:lnTo>
                  <a:pt x="93762" y="22994"/>
                </a:lnTo>
                <a:lnTo>
                  <a:pt x="86841" y="22994"/>
                </a:lnTo>
                <a:lnTo>
                  <a:pt x="86841" y="14734"/>
                </a:lnTo>
                <a:lnTo>
                  <a:pt x="84386" y="14734"/>
                </a:lnTo>
                <a:lnTo>
                  <a:pt x="84386" y="12948"/>
                </a:lnTo>
                <a:lnTo>
                  <a:pt x="80144" y="12948"/>
                </a:lnTo>
                <a:lnTo>
                  <a:pt x="80144" y="14734"/>
                </a:lnTo>
                <a:lnTo>
                  <a:pt x="77465" y="14734"/>
                </a:lnTo>
                <a:lnTo>
                  <a:pt x="77465" y="21655"/>
                </a:lnTo>
                <a:lnTo>
                  <a:pt x="56927" y="21655"/>
                </a:lnTo>
                <a:lnTo>
                  <a:pt x="56927" y="16297"/>
                </a:lnTo>
                <a:lnTo>
                  <a:pt x="51346" y="16297"/>
                </a:lnTo>
                <a:lnTo>
                  <a:pt x="51346" y="8037"/>
                </a:lnTo>
                <a:lnTo>
                  <a:pt x="45318" y="10269"/>
                </a:lnTo>
                <a:lnTo>
                  <a:pt x="45318" y="27682"/>
                </a:lnTo>
                <a:lnTo>
                  <a:pt x="33710" y="27682"/>
                </a:lnTo>
                <a:lnTo>
                  <a:pt x="33710" y="11162"/>
                </a:lnTo>
                <a:lnTo>
                  <a:pt x="25673" y="11162"/>
                </a:lnTo>
                <a:lnTo>
                  <a:pt x="25673" y="21878"/>
                </a:lnTo>
                <a:lnTo>
                  <a:pt x="8037" y="21878"/>
                </a:lnTo>
                <a:lnTo>
                  <a:pt x="8037" y="16967"/>
                </a:lnTo>
                <a:lnTo>
                  <a:pt x="0" y="16967"/>
                </a:lnTo>
                <a:lnTo>
                  <a:pt x="0" y="36835"/>
                </a:lnTo>
                <a:lnTo>
                  <a:pt x="285750" y="36835"/>
                </a:lnTo>
                <a:lnTo>
                  <a:pt x="285750" y="16743"/>
                </a:lnTo>
                <a:lnTo>
                  <a:pt x="280169" y="16743"/>
                </a:lnTo>
                <a:lnTo>
                  <a:pt x="280169" y="0"/>
                </a:lnTo>
                <a:close/>
              </a:path>
            </a:pathLst>
          </a:custGeom>
          <a:solidFill>
            <a:srgbClr val="1C4587">
              <a:alpha val="23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0"/>
          <p:cNvSpPr/>
          <p:nvPr/>
        </p:nvSpPr>
        <p:spPr>
          <a:xfrm>
            <a:off x="35712" y="4025118"/>
            <a:ext cx="9072576" cy="1107296"/>
          </a:xfrm>
          <a:custGeom>
            <a:rect b="b" l="l" r="r" t="t"/>
            <a:pathLst>
              <a:path extrusionOk="0" h="34603" w="283518">
                <a:moveTo>
                  <a:pt x="110059" y="1"/>
                </a:moveTo>
                <a:lnTo>
                  <a:pt x="110059" y="2010"/>
                </a:lnTo>
                <a:lnTo>
                  <a:pt x="108273" y="2010"/>
                </a:lnTo>
                <a:lnTo>
                  <a:pt x="108273" y="5135"/>
                </a:lnTo>
                <a:lnTo>
                  <a:pt x="105817" y="5135"/>
                </a:lnTo>
                <a:lnTo>
                  <a:pt x="105817" y="29245"/>
                </a:lnTo>
                <a:lnTo>
                  <a:pt x="100236" y="29245"/>
                </a:lnTo>
                <a:lnTo>
                  <a:pt x="100236" y="16297"/>
                </a:lnTo>
                <a:lnTo>
                  <a:pt x="90413" y="16297"/>
                </a:lnTo>
                <a:lnTo>
                  <a:pt x="90413" y="26622"/>
                </a:lnTo>
                <a:lnTo>
                  <a:pt x="83046" y="29859"/>
                </a:lnTo>
                <a:lnTo>
                  <a:pt x="83046" y="22771"/>
                </a:lnTo>
                <a:lnTo>
                  <a:pt x="80144" y="22771"/>
                </a:lnTo>
                <a:lnTo>
                  <a:pt x="80144" y="29245"/>
                </a:lnTo>
                <a:lnTo>
                  <a:pt x="73224" y="29245"/>
                </a:lnTo>
                <a:lnTo>
                  <a:pt x="73224" y="24557"/>
                </a:lnTo>
                <a:lnTo>
                  <a:pt x="69429" y="24557"/>
                </a:lnTo>
                <a:lnTo>
                  <a:pt x="69429" y="11386"/>
                </a:lnTo>
                <a:lnTo>
                  <a:pt x="59159" y="13228"/>
                </a:lnTo>
                <a:lnTo>
                  <a:pt x="59159" y="24557"/>
                </a:lnTo>
                <a:lnTo>
                  <a:pt x="53355" y="24557"/>
                </a:lnTo>
                <a:lnTo>
                  <a:pt x="53355" y="29245"/>
                </a:lnTo>
                <a:lnTo>
                  <a:pt x="45765" y="29245"/>
                </a:lnTo>
                <a:lnTo>
                  <a:pt x="45765" y="13842"/>
                </a:lnTo>
                <a:lnTo>
                  <a:pt x="41747" y="13842"/>
                </a:lnTo>
                <a:lnTo>
                  <a:pt x="41747" y="5135"/>
                </a:lnTo>
                <a:lnTo>
                  <a:pt x="28352" y="5135"/>
                </a:lnTo>
                <a:lnTo>
                  <a:pt x="28352" y="25450"/>
                </a:lnTo>
                <a:lnTo>
                  <a:pt x="20762" y="25450"/>
                </a:lnTo>
                <a:lnTo>
                  <a:pt x="20762" y="16297"/>
                </a:lnTo>
                <a:lnTo>
                  <a:pt x="19311" y="16297"/>
                </a:lnTo>
                <a:lnTo>
                  <a:pt x="19143" y="15348"/>
                </a:lnTo>
                <a:lnTo>
                  <a:pt x="19032" y="14902"/>
                </a:lnTo>
                <a:lnTo>
                  <a:pt x="18864" y="14511"/>
                </a:lnTo>
                <a:lnTo>
                  <a:pt x="18585" y="14121"/>
                </a:lnTo>
                <a:lnTo>
                  <a:pt x="18306" y="13786"/>
                </a:lnTo>
                <a:lnTo>
                  <a:pt x="17915" y="13507"/>
                </a:lnTo>
                <a:lnTo>
                  <a:pt x="17525" y="13339"/>
                </a:lnTo>
                <a:lnTo>
                  <a:pt x="17078" y="13228"/>
                </a:lnTo>
                <a:lnTo>
                  <a:pt x="16632" y="13172"/>
                </a:lnTo>
                <a:lnTo>
                  <a:pt x="16185" y="13228"/>
                </a:lnTo>
                <a:lnTo>
                  <a:pt x="15739" y="13339"/>
                </a:lnTo>
                <a:lnTo>
                  <a:pt x="15348" y="13507"/>
                </a:lnTo>
                <a:lnTo>
                  <a:pt x="14957" y="13786"/>
                </a:lnTo>
                <a:lnTo>
                  <a:pt x="14678" y="14121"/>
                </a:lnTo>
                <a:lnTo>
                  <a:pt x="14399" y="14511"/>
                </a:lnTo>
                <a:lnTo>
                  <a:pt x="14232" y="14902"/>
                </a:lnTo>
                <a:lnTo>
                  <a:pt x="14120" y="15348"/>
                </a:lnTo>
                <a:lnTo>
                  <a:pt x="13953" y="16297"/>
                </a:lnTo>
                <a:lnTo>
                  <a:pt x="12502" y="16297"/>
                </a:lnTo>
                <a:lnTo>
                  <a:pt x="12502" y="21153"/>
                </a:lnTo>
                <a:lnTo>
                  <a:pt x="4242" y="23385"/>
                </a:lnTo>
                <a:lnTo>
                  <a:pt x="4242" y="29245"/>
                </a:lnTo>
                <a:lnTo>
                  <a:pt x="0" y="29245"/>
                </a:lnTo>
                <a:lnTo>
                  <a:pt x="0" y="34603"/>
                </a:lnTo>
                <a:lnTo>
                  <a:pt x="283518" y="34603"/>
                </a:lnTo>
                <a:lnTo>
                  <a:pt x="283518" y="25450"/>
                </a:lnTo>
                <a:lnTo>
                  <a:pt x="275258" y="25450"/>
                </a:lnTo>
                <a:lnTo>
                  <a:pt x="275258" y="11163"/>
                </a:lnTo>
                <a:lnTo>
                  <a:pt x="268114" y="11163"/>
                </a:lnTo>
                <a:lnTo>
                  <a:pt x="268114" y="19423"/>
                </a:lnTo>
                <a:lnTo>
                  <a:pt x="255389" y="19423"/>
                </a:lnTo>
                <a:lnTo>
                  <a:pt x="255389" y="29245"/>
                </a:lnTo>
                <a:lnTo>
                  <a:pt x="247576" y="29245"/>
                </a:lnTo>
                <a:lnTo>
                  <a:pt x="247576" y="5135"/>
                </a:lnTo>
                <a:lnTo>
                  <a:pt x="244450" y="5135"/>
                </a:lnTo>
                <a:lnTo>
                  <a:pt x="244450" y="4075"/>
                </a:lnTo>
                <a:lnTo>
                  <a:pt x="244339" y="3405"/>
                </a:lnTo>
                <a:lnTo>
                  <a:pt x="244171" y="2791"/>
                </a:lnTo>
                <a:lnTo>
                  <a:pt x="243892" y="2289"/>
                </a:lnTo>
                <a:lnTo>
                  <a:pt x="243502" y="1787"/>
                </a:lnTo>
                <a:lnTo>
                  <a:pt x="242999" y="1452"/>
                </a:lnTo>
                <a:lnTo>
                  <a:pt x="242441" y="1117"/>
                </a:lnTo>
                <a:lnTo>
                  <a:pt x="241883" y="949"/>
                </a:lnTo>
                <a:lnTo>
                  <a:pt x="241213" y="894"/>
                </a:lnTo>
                <a:lnTo>
                  <a:pt x="240544" y="949"/>
                </a:lnTo>
                <a:lnTo>
                  <a:pt x="239986" y="1117"/>
                </a:lnTo>
                <a:lnTo>
                  <a:pt x="239427" y="1452"/>
                </a:lnTo>
                <a:lnTo>
                  <a:pt x="238925" y="1787"/>
                </a:lnTo>
                <a:lnTo>
                  <a:pt x="238534" y="2289"/>
                </a:lnTo>
                <a:lnTo>
                  <a:pt x="238255" y="2791"/>
                </a:lnTo>
                <a:lnTo>
                  <a:pt x="238088" y="3405"/>
                </a:lnTo>
                <a:lnTo>
                  <a:pt x="237976" y="4075"/>
                </a:lnTo>
                <a:lnTo>
                  <a:pt x="237976" y="5135"/>
                </a:lnTo>
                <a:lnTo>
                  <a:pt x="235074" y="5135"/>
                </a:lnTo>
                <a:lnTo>
                  <a:pt x="235074" y="21878"/>
                </a:lnTo>
                <a:lnTo>
                  <a:pt x="226368" y="30864"/>
                </a:lnTo>
                <a:lnTo>
                  <a:pt x="226368" y="894"/>
                </a:lnTo>
                <a:lnTo>
                  <a:pt x="221010" y="5637"/>
                </a:lnTo>
                <a:lnTo>
                  <a:pt x="221010" y="21432"/>
                </a:lnTo>
                <a:lnTo>
                  <a:pt x="216322" y="21432"/>
                </a:lnTo>
                <a:lnTo>
                  <a:pt x="216322" y="13842"/>
                </a:lnTo>
                <a:lnTo>
                  <a:pt x="204490" y="13842"/>
                </a:lnTo>
                <a:lnTo>
                  <a:pt x="204490" y="29245"/>
                </a:lnTo>
                <a:lnTo>
                  <a:pt x="195114" y="29245"/>
                </a:lnTo>
                <a:lnTo>
                  <a:pt x="195114" y="11163"/>
                </a:lnTo>
                <a:lnTo>
                  <a:pt x="185961" y="11163"/>
                </a:lnTo>
                <a:lnTo>
                  <a:pt x="185961" y="29245"/>
                </a:lnTo>
                <a:lnTo>
                  <a:pt x="177255" y="29245"/>
                </a:lnTo>
                <a:lnTo>
                  <a:pt x="177255" y="16297"/>
                </a:lnTo>
                <a:lnTo>
                  <a:pt x="174799" y="16297"/>
                </a:lnTo>
                <a:lnTo>
                  <a:pt x="174799" y="29692"/>
                </a:lnTo>
                <a:lnTo>
                  <a:pt x="166316" y="26678"/>
                </a:lnTo>
                <a:lnTo>
                  <a:pt x="166316" y="19423"/>
                </a:lnTo>
                <a:lnTo>
                  <a:pt x="163190" y="19423"/>
                </a:lnTo>
                <a:lnTo>
                  <a:pt x="163190" y="11832"/>
                </a:lnTo>
                <a:lnTo>
                  <a:pt x="155600" y="11832"/>
                </a:lnTo>
                <a:lnTo>
                  <a:pt x="155600" y="19423"/>
                </a:lnTo>
                <a:lnTo>
                  <a:pt x="144884" y="19423"/>
                </a:lnTo>
                <a:lnTo>
                  <a:pt x="144884" y="15293"/>
                </a:lnTo>
                <a:lnTo>
                  <a:pt x="134615" y="11609"/>
                </a:lnTo>
                <a:lnTo>
                  <a:pt x="134615" y="23664"/>
                </a:lnTo>
                <a:lnTo>
                  <a:pt x="123900" y="23664"/>
                </a:lnTo>
                <a:lnTo>
                  <a:pt x="123900" y="13842"/>
                </a:lnTo>
                <a:lnTo>
                  <a:pt x="117426" y="13842"/>
                </a:lnTo>
                <a:lnTo>
                  <a:pt x="117426" y="5135"/>
                </a:lnTo>
                <a:lnTo>
                  <a:pt x="114523" y="5135"/>
                </a:lnTo>
                <a:lnTo>
                  <a:pt x="114523" y="2010"/>
                </a:lnTo>
                <a:lnTo>
                  <a:pt x="112738" y="2010"/>
                </a:lnTo>
                <a:lnTo>
                  <a:pt x="112738" y="1"/>
                </a:lnTo>
                <a:close/>
              </a:path>
            </a:pathLst>
          </a:custGeom>
          <a:solidFill>
            <a:srgbClr val="3D85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0"/>
          <p:cNvSpPr/>
          <p:nvPr/>
        </p:nvSpPr>
        <p:spPr>
          <a:xfrm>
            <a:off x="0" y="3886185"/>
            <a:ext cx="9144000" cy="1257312"/>
          </a:xfrm>
          <a:custGeom>
            <a:rect b="b" l="l" r="r" t="t"/>
            <a:pathLst>
              <a:path extrusionOk="0" h="39291" w="285750">
                <a:moveTo>
                  <a:pt x="241381" y="11832"/>
                </a:moveTo>
                <a:lnTo>
                  <a:pt x="241381" y="15348"/>
                </a:lnTo>
                <a:lnTo>
                  <a:pt x="239762" y="15348"/>
                </a:lnTo>
                <a:lnTo>
                  <a:pt x="239762" y="11832"/>
                </a:lnTo>
                <a:close/>
                <a:moveTo>
                  <a:pt x="244450" y="11832"/>
                </a:moveTo>
                <a:lnTo>
                  <a:pt x="244450" y="15348"/>
                </a:lnTo>
                <a:lnTo>
                  <a:pt x="242832" y="15348"/>
                </a:lnTo>
                <a:lnTo>
                  <a:pt x="242832" y="11832"/>
                </a:lnTo>
                <a:close/>
                <a:moveTo>
                  <a:pt x="226591" y="8484"/>
                </a:moveTo>
                <a:lnTo>
                  <a:pt x="226591" y="17190"/>
                </a:lnTo>
                <a:lnTo>
                  <a:pt x="225698" y="17190"/>
                </a:lnTo>
                <a:lnTo>
                  <a:pt x="225698" y="9600"/>
                </a:lnTo>
                <a:lnTo>
                  <a:pt x="226591" y="8484"/>
                </a:lnTo>
                <a:close/>
                <a:moveTo>
                  <a:pt x="241381" y="17134"/>
                </a:moveTo>
                <a:lnTo>
                  <a:pt x="241381" y="20650"/>
                </a:lnTo>
                <a:lnTo>
                  <a:pt x="239762" y="20650"/>
                </a:lnTo>
                <a:lnTo>
                  <a:pt x="239762" y="17134"/>
                </a:lnTo>
                <a:close/>
                <a:moveTo>
                  <a:pt x="244450" y="17134"/>
                </a:moveTo>
                <a:lnTo>
                  <a:pt x="244450" y="20650"/>
                </a:lnTo>
                <a:lnTo>
                  <a:pt x="242832" y="20650"/>
                </a:lnTo>
                <a:lnTo>
                  <a:pt x="242832" y="17134"/>
                </a:lnTo>
                <a:close/>
                <a:moveTo>
                  <a:pt x="194221" y="17860"/>
                </a:moveTo>
                <a:lnTo>
                  <a:pt x="194221" y="21320"/>
                </a:lnTo>
                <a:lnTo>
                  <a:pt x="192212" y="21320"/>
                </a:lnTo>
                <a:lnTo>
                  <a:pt x="192212" y="17860"/>
                </a:lnTo>
                <a:close/>
                <a:moveTo>
                  <a:pt x="216098" y="20762"/>
                </a:moveTo>
                <a:lnTo>
                  <a:pt x="216098" y="21822"/>
                </a:lnTo>
                <a:lnTo>
                  <a:pt x="207169" y="21822"/>
                </a:lnTo>
                <a:lnTo>
                  <a:pt x="207169" y="20762"/>
                </a:lnTo>
                <a:close/>
                <a:moveTo>
                  <a:pt x="64517" y="19869"/>
                </a:moveTo>
                <a:lnTo>
                  <a:pt x="64517" y="21878"/>
                </a:lnTo>
                <a:lnTo>
                  <a:pt x="62508" y="21878"/>
                </a:lnTo>
                <a:lnTo>
                  <a:pt x="62508" y="19869"/>
                </a:lnTo>
                <a:close/>
                <a:moveTo>
                  <a:pt x="68312" y="19869"/>
                </a:moveTo>
                <a:lnTo>
                  <a:pt x="68312" y="21878"/>
                </a:lnTo>
                <a:lnTo>
                  <a:pt x="66303" y="21878"/>
                </a:lnTo>
                <a:lnTo>
                  <a:pt x="66303" y="19869"/>
                </a:lnTo>
                <a:close/>
                <a:moveTo>
                  <a:pt x="45318" y="21208"/>
                </a:moveTo>
                <a:lnTo>
                  <a:pt x="45318" y="22213"/>
                </a:lnTo>
                <a:lnTo>
                  <a:pt x="40853" y="22213"/>
                </a:lnTo>
                <a:lnTo>
                  <a:pt x="40853" y="21208"/>
                </a:lnTo>
                <a:close/>
                <a:moveTo>
                  <a:pt x="138522" y="19423"/>
                </a:moveTo>
                <a:lnTo>
                  <a:pt x="138857" y="19478"/>
                </a:lnTo>
                <a:lnTo>
                  <a:pt x="139192" y="19534"/>
                </a:lnTo>
                <a:lnTo>
                  <a:pt x="139471" y="19702"/>
                </a:lnTo>
                <a:lnTo>
                  <a:pt x="139694" y="19925"/>
                </a:lnTo>
                <a:lnTo>
                  <a:pt x="139917" y="20148"/>
                </a:lnTo>
                <a:lnTo>
                  <a:pt x="140084" y="20427"/>
                </a:lnTo>
                <a:lnTo>
                  <a:pt x="140140" y="20762"/>
                </a:lnTo>
                <a:lnTo>
                  <a:pt x="140196" y="21097"/>
                </a:lnTo>
                <a:lnTo>
                  <a:pt x="140140" y="21432"/>
                </a:lnTo>
                <a:lnTo>
                  <a:pt x="140084" y="21767"/>
                </a:lnTo>
                <a:lnTo>
                  <a:pt x="139917" y="22046"/>
                </a:lnTo>
                <a:lnTo>
                  <a:pt x="139694" y="22269"/>
                </a:lnTo>
                <a:lnTo>
                  <a:pt x="139471" y="22492"/>
                </a:lnTo>
                <a:lnTo>
                  <a:pt x="139192" y="22660"/>
                </a:lnTo>
                <a:lnTo>
                  <a:pt x="138857" y="22715"/>
                </a:lnTo>
                <a:lnTo>
                  <a:pt x="138522" y="22771"/>
                </a:lnTo>
                <a:lnTo>
                  <a:pt x="138187" y="22715"/>
                </a:lnTo>
                <a:lnTo>
                  <a:pt x="137852" y="22660"/>
                </a:lnTo>
                <a:lnTo>
                  <a:pt x="137573" y="22492"/>
                </a:lnTo>
                <a:lnTo>
                  <a:pt x="137350" y="22269"/>
                </a:lnTo>
                <a:lnTo>
                  <a:pt x="137127" y="22046"/>
                </a:lnTo>
                <a:lnTo>
                  <a:pt x="136959" y="21767"/>
                </a:lnTo>
                <a:lnTo>
                  <a:pt x="136903" y="21432"/>
                </a:lnTo>
                <a:lnTo>
                  <a:pt x="136847" y="21097"/>
                </a:lnTo>
                <a:lnTo>
                  <a:pt x="136903" y="20762"/>
                </a:lnTo>
                <a:lnTo>
                  <a:pt x="136959" y="20427"/>
                </a:lnTo>
                <a:lnTo>
                  <a:pt x="137127" y="20148"/>
                </a:lnTo>
                <a:lnTo>
                  <a:pt x="137350" y="19925"/>
                </a:lnTo>
                <a:lnTo>
                  <a:pt x="137573" y="19702"/>
                </a:lnTo>
                <a:lnTo>
                  <a:pt x="137852" y="19534"/>
                </a:lnTo>
                <a:lnTo>
                  <a:pt x="138187" y="19478"/>
                </a:lnTo>
                <a:lnTo>
                  <a:pt x="138522" y="19423"/>
                </a:lnTo>
                <a:close/>
                <a:moveTo>
                  <a:pt x="64517" y="22883"/>
                </a:moveTo>
                <a:lnTo>
                  <a:pt x="64517" y="24892"/>
                </a:lnTo>
                <a:lnTo>
                  <a:pt x="62508" y="24892"/>
                </a:lnTo>
                <a:lnTo>
                  <a:pt x="62508" y="22883"/>
                </a:lnTo>
                <a:close/>
                <a:moveTo>
                  <a:pt x="68312" y="22883"/>
                </a:moveTo>
                <a:lnTo>
                  <a:pt x="68312" y="24892"/>
                </a:lnTo>
                <a:lnTo>
                  <a:pt x="66303" y="24892"/>
                </a:lnTo>
                <a:lnTo>
                  <a:pt x="66303" y="22883"/>
                </a:lnTo>
                <a:close/>
                <a:moveTo>
                  <a:pt x="216098" y="24334"/>
                </a:moveTo>
                <a:lnTo>
                  <a:pt x="216098" y="25450"/>
                </a:lnTo>
                <a:lnTo>
                  <a:pt x="207169" y="25450"/>
                </a:lnTo>
                <a:lnTo>
                  <a:pt x="207169" y="24334"/>
                </a:lnTo>
                <a:close/>
                <a:moveTo>
                  <a:pt x="45318" y="24501"/>
                </a:moveTo>
                <a:lnTo>
                  <a:pt x="45318" y="25506"/>
                </a:lnTo>
                <a:lnTo>
                  <a:pt x="40853" y="25506"/>
                </a:lnTo>
                <a:lnTo>
                  <a:pt x="40853" y="24501"/>
                </a:lnTo>
                <a:close/>
                <a:moveTo>
                  <a:pt x="241381" y="22380"/>
                </a:moveTo>
                <a:lnTo>
                  <a:pt x="241381" y="25897"/>
                </a:lnTo>
                <a:lnTo>
                  <a:pt x="239762" y="25897"/>
                </a:lnTo>
                <a:lnTo>
                  <a:pt x="239762" y="22380"/>
                </a:lnTo>
                <a:close/>
                <a:moveTo>
                  <a:pt x="244450" y="22380"/>
                </a:moveTo>
                <a:lnTo>
                  <a:pt x="244450" y="25897"/>
                </a:lnTo>
                <a:lnTo>
                  <a:pt x="242832" y="25897"/>
                </a:lnTo>
                <a:lnTo>
                  <a:pt x="242832" y="22380"/>
                </a:lnTo>
                <a:close/>
                <a:moveTo>
                  <a:pt x="194221" y="23106"/>
                </a:moveTo>
                <a:lnTo>
                  <a:pt x="194221" y="26566"/>
                </a:lnTo>
                <a:lnTo>
                  <a:pt x="192212" y="26566"/>
                </a:lnTo>
                <a:lnTo>
                  <a:pt x="192212" y="23106"/>
                </a:lnTo>
                <a:close/>
                <a:moveTo>
                  <a:pt x="64517" y="25897"/>
                </a:moveTo>
                <a:lnTo>
                  <a:pt x="64517" y="27906"/>
                </a:lnTo>
                <a:lnTo>
                  <a:pt x="62508" y="27906"/>
                </a:lnTo>
                <a:lnTo>
                  <a:pt x="62508" y="25897"/>
                </a:lnTo>
                <a:close/>
                <a:moveTo>
                  <a:pt x="68312" y="25897"/>
                </a:moveTo>
                <a:lnTo>
                  <a:pt x="68312" y="27906"/>
                </a:lnTo>
                <a:lnTo>
                  <a:pt x="66303" y="27906"/>
                </a:lnTo>
                <a:lnTo>
                  <a:pt x="66303" y="25897"/>
                </a:lnTo>
                <a:close/>
                <a:moveTo>
                  <a:pt x="45318" y="27850"/>
                </a:moveTo>
                <a:lnTo>
                  <a:pt x="45318" y="28854"/>
                </a:lnTo>
                <a:lnTo>
                  <a:pt x="40853" y="28854"/>
                </a:lnTo>
                <a:lnTo>
                  <a:pt x="40853" y="27850"/>
                </a:lnTo>
                <a:close/>
                <a:moveTo>
                  <a:pt x="216098" y="27906"/>
                </a:moveTo>
                <a:lnTo>
                  <a:pt x="216098" y="29022"/>
                </a:lnTo>
                <a:lnTo>
                  <a:pt x="207169" y="29022"/>
                </a:lnTo>
                <a:lnTo>
                  <a:pt x="207169" y="27906"/>
                </a:lnTo>
                <a:close/>
                <a:moveTo>
                  <a:pt x="82767" y="28352"/>
                </a:moveTo>
                <a:lnTo>
                  <a:pt x="82934" y="28408"/>
                </a:lnTo>
                <a:lnTo>
                  <a:pt x="83214" y="28631"/>
                </a:lnTo>
                <a:lnTo>
                  <a:pt x="83437" y="28910"/>
                </a:lnTo>
                <a:lnTo>
                  <a:pt x="83493" y="29078"/>
                </a:lnTo>
                <a:lnTo>
                  <a:pt x="83493" y="29245"/>
                </a:lnTo>
                <a:lnTo>
                  <a:pt x="83493" y="29413"/>
                </a:lnTo>
                <a:lnTo>
                  <a:pt x="83437" y="29580"/>
                </a:lnTo>
                <a:lnTo>
                  <a:pt x="83214" y="29859"/>
                </a:lnTo>
                <a:lnTo>
                  <a:pt x="82934" y="30082"/>
                </a:lnTo>
                <a:lnTo>
                  <a:pt x="82767" y="30138"/>
                </a:lnTo>
                <a:lnTo>
                  <a:pt x="82432" y="30138"/>
                </a:lnTo>
                <a:lnTo>
                  <a:pt x="82265" y="30082"/>
                </a:lnTo>
                <a:lnTo>
                  <a:pt x="81986" y="29859"/>
                </a:lnTo>
                <a:lnTo>
                  <a:pt x="81762" y="29580"/>
                </a:lnTo>
                <a:lnTo>
                  <a:pt x="81707" y="29413"/>
                </a:lnTo>
                <a:lnTo>
                  <a:pt x="81707" y="29245"/>
                </a:lnTo>
                <a:lnTo>
                  <a:pt x="81707" y="29078"/>
                </a:lnTo>
                <a:lnTo>
                  <a:pt x="81762" y="28910"/>
                </a:lnTo>
                <a:lnTo>
                  <a:pt x="81986" y="28631"/>
                </a:lnTo>
                <a:lnTo>
                  <a:pt x="82265" y="28408"/>
                </a:lnTo>
                <a:lnTo>
                  <a:pt x="82432" y="28352"/>
                </a:lnTo>
                <a:close/>
                <a:moveTo>
                  <a:pt x="45318" y="31143"/>
                </a:moveTo>
                <a:lnTo>
                  <a:pt x="45318" y="32147"/>
                </a:lnTo>
                <a:lnTo>
                  <a:pt x="40853" y="32147"/>
                </a:lnTo>
                <a:lnTo>
                  <a:pt x="40853" y="31143"/>
                </a:lnTo>
                <a:close/>
                <a:moveTo>
                  <a:pt x="8037" y="28352"/>
                </a:moveTo>
                <a:lnTo>
                  <a:pt x="8037" y="32594"/>
                </a:lnTo>
                <a:lnTo>
                  <a:pt x="6028" y="32594"/>
                </a:lnTo>
                <a:lnTo>
                  <a:pt x="6028" y="28352"/>
                </a:lnTo>
                <a:close/>
                <a:moveTo>
                  <a:pt x="216098" y="31533"/>
                </a:moveTo>
                <a:lnTo>
                  <a:pt x="216098" y="32594"/>
                </a:lnTo>
                <a:lnTo>
                  <a:pt x="207169" y="32594"/>
                </a:lnTo>
                <a:lnTo>
                  <a:pt x="207169" y="31533"/>
                </a:lnTo>
                <a:close/>
                <a:moveTo>
                  <a:pt x="82767" y="31924"/>
                </a:moveTo>
                <a:lnTo>
                  <a:pt x="82934" y="31980"/>
                </a:lnTo>
                <a:lnTo>
                  <a:pt x="83214" y="32203"/>
                </a:lnTo>
                <a:lnTo>
                  <a:pt x="83437" y="32482"/>
                </a:lnTo>
                <a:lnTo>
                  <a:pt x="83493" y="32650"/>
                </a:lnTo>
                <a:lnTo>
                  <a:pt x="83493" y="32817"/>
                </a:lnTo>
                <a:lnTo>
                  <a:pt x="83493" y="32984"/>
                </a:lnTo>
                <a:lnTo>
                  <a:pt x="83437" y="33152"/>
                </a:lnTo>
                <a:lnTo>
                  <a:pt x="83214" y="33431"/>
                </a:lnTo>
                <a:lnTo>
                  <a:pt x="82934" y="33654"/>
                </a:lnTo>
                <a:lnTo>
                  <a:pt x="82767" y="33710"/>
                </a:lnTo>
                <a:lnTo>
                  <a:pt x="82432" y="33710"/>
                </a:lnTo>
                <a:lnTo>
                  <a:pt x="82265" y="33654"/>
                </a:lnTo>
                <a:lnTo>
                  <a:pt x="81986" y="33431"/>
                </a:lnTo>
                <a:lnTo>
                  <a:pt x="81762" y="33152"/>
                </a:lnTo>
                <a:lnTo>
                  <a:pt x="81707" y="32984"/>
                </a:lnTo>
                <a:lnTo>
                  <a:pt x="81707" y="32817"/>
                </a:lnTo>
                <a:lnTo>
                  <a:pt x="81707" y="32650"/>
                </a:lnTo>
                <a:lnTo>
                  <a:pt x="81762" y="32482"/>
                </a:lnTo>
                <a:lnTo>
                  <a:pt x="81986" y="32203"/>
                </a:lnTo>
                <a:lnTo>
                  <a:pt x="82265" y="31980"/>
                </a:lnTo>
                <a:lnTo>
                  <a:pt x="82432" y="31924"/>
                </a:lnTo>
                <a:close/>
                <a:moveTo>
                  <a:pt x="109835" y="11609"/>
                </a:moveTo>
                <a:lnTo>
                  <a:pt x="109835" y="34603"/>
                </a:lnTo>
                <a:lnTo>
                  <a:pt x="109165" y="34603"/>
                </a:lnTo>
                <a:lnTo>
                  <a:pt x="109165" y="11609"/>
                </a:lnTo>
                <a:close/>
                <a:moveTo>
                  <a:pt x="112068" y="11609"/>
                </a:moveTo>
                <a:lnTo>
                  <a:pt x="112068" y="34603"/>
                </a:lnTo>
                <a:lnTo>
                  <a:pt x="111398" y="34603"/>
                </a:lnTo>
                <a:lnTo>
                  <a:pt x="111398" y="11609"/>
                </a:lnTo>
                <a:close/>
                <a:moveTo>
                  <a:pt x="114300" y="11609"/>
                </a:moveTo>
                <a:lnTo>
                  <a:pt x="114300" y="34603"/>
                </a:lnTo>
                <a:lnTo>
                  <a:pt x="113630" y="34603"/>
                </a:lnTo>
                <a:lnTo>
                  <a:pt x="113630" y="11609"/>
                </a:lnTo>
                <a:close/>
                <a:moveTo>
                  <a:pt x="116532" y="11609"/>
                </a:moveTo>
                <a:lnTo>
                  <a:pt x="116532" y="34603"/>
                </a:lnTo>
                <a:lnTo>
                  <a:pt x="115863" y="34603"/>
                </a:lnTo>
                <a:lnTo>
                  <a:pt x="115863" y="11609"/>
                </a:lnTo>
                <a:close/>
                <a:moveTo>
                  <a:pt x="45318" y="34491"/>
                </a:moveTo>
                <a:lnTo>
                  <a:pt x="45318" y="35496"/>
                </a:lnTo>
                <a:lnTo>
                  <a:pt x="40853" y="35496"/>
                </a:lnTo>
                <a:lnTo>
                  <a:pt x="40853" y="34491"/>
                </a:lnTo>
                <a:close/>
                <a:moveTo>
                  <a:pt x="112291" y="1"/>
                </a:moveTo>
                <a:lnTo>
                  <a:pt x="112291" y="3572"/>
                </a:lnTo>
                <a:lnTo>
                  <a:pt x="110058" y="3572"/>
                </a:lnTo>
                <a:lnTo>
                  <a:pt x="110058" y="5582"/>
                </a:lnTo>
                <a:lnTo>
                  <a:pt x="108272" y="5582"/>
                </a:lnTo>
                <a:lnTo>
                  <a:pt x="108272" y="8707"/>
                </a:lnTo>
                <a:lnTo>
                  <a:pt x="105817" y="8707"/>
                </a:lnTo>
                <a:lnTo>
                  <a:pt x="105817" y="32817"/>
                </a:lnTo>
                <a:lnTo>
                  <a:pt x="102468" y="32817"/>
                </a:lnTo>
                <a:lnTo>
                  <a:pt x="102468" y="19869"/>
                </a:lnTo>
                <a:lnTo>
                  <a:pt x="90413" y="19869"/>
                </a:lnTo>
                <a:lnTo>
                  <a:pt x="90413" y="30585"/>
                </a:lnTo>
                <a:lnTo>
                  <a:pt x="85279" y="32817"/>
                </a:lnTo>
                <a:lnTo>
                  <a:pt x="85279" y="26343"/>
                </a:lnTo>
                <a:lnTo>
                  <a:pt x="80144" y="26343"/>
                </a:lnTo>
                <a:lnTo>
                  <a:pt x="80144" y="32817"/>
                </a:lnTo>
                <a:lnTo>
                  <a:pt x="75456" y="32817"/>
                </a:lnTo>
                <a:lnTo>
                  <a:pt x="75456" y="28129"/>
                </a:lnTo>
                <a:lnTo>
                  <a:pt x="71661" y="28129"/>
                </a:lnTo>
                <a:lnTo>
                  <a:pt x="71661" y="14734"/>
                </a:lnTo>
                <a:lnTo>
                  <a:pt x="59159" y="16967"/>
                </a:lnTo>
                <a:lnTo>
                  <a:pt x="59159" y="28129"/>
                </a:lnTo>
                <a:lnTo>
                  <a:pt x="53355" y="28129"/>
                </a:lnTo>
                <a:lnTo>
                  <a:pt x="53355" y="32817"/>
                </a:lnTo>
                <a:lnTo>
                  <a:pt x="47997" y="32817"/>
                </a:lnTo>
                <a:lnTo>
                  <a:pt x="47997" y="17413"/>
                </a:lnTo>
                <a:lnTo>
                  <a:pt x="43979" y="17413"/>
                </a:lnTo>
                <a:lnTo>
                  <a:pt x="43979" y="8707"/>
                </a:lnTo>
                <a:lnTo>
                  <a:pt x="34603" y="8707"/>
                </a:lnTo>
                <a:lnTo>
                  <a:pt x="34603" y="5582"/>
                </a:lnTo>
                <a:lnTo>
                  <a:pt x="30584" y="5582"/>
                </a:lnTo>
                <a:lnTo>
                  <a:pt x="30584" y="8707"/>
                </a:lnTo>
                <a:lnTo>
                  <a:pt x="28352" y="8707"/>
                </a:lnTo>
                <a:lnTo>
                  <a:pt x="28352" y="29022"/>
                </a:lnTo>
                <a:lnTo>
                  <a:pt x="22994" y="29022"/>
                </a:lnTo>
                <a:lnTo>
                  <a:pt x="22994" y="19869"/>
                </a:lnTo>
                <a:lnTo>
                  <a:pt x="21375" y="19869"/>
                </a:lnTo>
                <a:lnTo>
                  <a:pt x="21208" y="19199"/>
                </a:lnTo>
                <a:lnTo>
                  <a:pt x="20985" y="18641"/>
                </a:lnTo>
                <a:lnTo>
                  <a:pt x="20594" y="18083"/>
                </a:lnTo>
                <a:lnTo>
                  <a:pt x="20148" y="17637"/>
                </a:lnTo>
                <a:lnTo>
                  <a:pt x="19645" y="17246"/>
                </a:lnTo>
                <a:lnTo>
                  <a:pt x="19031" y="16967"/>
                </a:lnTo>
                <a:lnTo>
                  <a:pt x="18417" y="16799"/>
                </a:lnTo>
                <a:lnTo>
                  <a:pt x="17748" y="16744"/>
                </a:lnTo>
                <a:lnTo>
                  <a:pt x="17078" y="16799"/>
                </a:lnTo>
                <a:lnTo>
                  <a:pt x="16464" y="16967"/>
                </a:lnTo>
                <a:lnTo>
                  <a:pt x="15850" y="17246"/>
                </a:lnTo>
                <a:lnTo>
                  <a:pt x="15348" y="17637"/>
                </a:lnTo>
                <a:lnTo>
                  <a:pt x="14901" y="18083"/>
                </a:lnTo>
                <a:lnTo>
                  <a:pt x="14511" y="18641"/>
                </a:lnTo>
                <a:lnTo>
                  <a:pt x="14288" y="19199"/>
                </a:lnTo>
                <a:lnTo>
                  <a:pt x="14120" y="19869"/>
                </a:lnTo>
                <a:lnTo>
                  <a:pt x="12502" y="19869"/>
                </a:lnTo>
                <a:lnTo>
                  <a:pt x="12502" y="25004"/>
                </a:lnTo>
                <a:lnTo>
                  <a:pt x="4242" y="27236"/>
                </a:lnTo>
                <a:lnTo>
                  <a:pt x="4242" y="32817"/>
                </a:lnTo>
                <a:lnTo>
                  <a:pt x="0" y="32817"/>
                </a:lnTo>
                <a:lnTo>
                  <a:pt x="0" y="39291"/>
                </a:lnTo>
                <a:lnTo>
                  <a:pt x="285750" y="39291"/>
                </a:lnTo>
                <a:lnTo>
                  <a:pt x="285750" y="29022"/>
                </a:lnTo>
                <a:lnTo>
                  <a:pt x="277490" y="29022"/>
                </a:lnTo>
                <a:lnTo>
                  <a:pt x="277490" y="14734"/>
                </a:lnTo>
                <a:lnTo>
                  <a:pt x="268114" y="14734"/>
                </a:lnTo>
                <a:lnTo>
                  <a:pt x="268114" y="22994"/>
                </a:lnTo>
                <a:lnTo>
                  <a:pt x="259407" y="22994"/>
                </a:lnTo>
                <a:lnTo>
                  <a:pt x="259407" y="19869"/>
                </a:lnTo>
                <a:lnTo>
                  <a:pt x="258514" y="19869"/>
                </a:lnTo>
                <a:lnTo>
                  <a:pt x="258514" y="16744"/>
                </a:lnTo>
                <a:lnTo>
                  <a:pt x="257845" y="16744"/>
                </a:lnTo>
                <a:lnTo>
                  <a:pt x="257845" y="19869"/>
                </a:lnTo>
                <a:lnTo>
                  <a:pt x="257175" y="19869"/>
                </a:lnTo>
                <a:lnTo>
                  <a:pt x="257175" y="22994"/>
                </a:lnTo>
                <a:lnTo>
                  <a:pt x="255389" y="22994"/>
                </a:lnTo>
                <a:lnTo>
                  <a:pt x="255389" y="32817"/>
                </a:lnTo>
                <a:lnTo>
                  <a:pt x="249808" y="32817"/>
                </a:lnTo>
                <a:lnTo>
                  <a:pt x="249808" y="8707"/>
                </a:lnTo>
                <a:lnTo>
                  <a:pt x="246683" y="8707"/>
                </a:lnTo>
                <a:lnTo>
                  <a:pt x="246627" y="8260"/>
                </a:lnTo>
                <a:lnTo>
                  <a:pt x="246571" y="7870"/>
                </a:lnTo>
                <a:lnTo>
                  <a:pt x="246459" y="7423"/>
                </a:lnTo>
                <a:lnTo>
                  <a:pt x="246292" y="7033"/>
                </a:lnTo>
                <a:lnTo>
                  <a:pt x="246125" y="6698"/>
                </a:lnTo>
                <a:lnTo>
                  <a:pt x="245901" y="6307"/>
                </a:lnTo>
                <a:lnTo>
                  <a:pt x="245622" y="6028"/>
                </a:lnTo>
                <a:lnTo>
                  <a:pt x="245343" y="5693"/>
                </a:lnTo>
                <a:lnTo>
                  <a:pt x="245064" y="5414"/>
                </a:lnTo>
                <a:lnTo>
                  <a:pt x="244729" y="5191"/>
                </a:lnTo>
                <a:lnTo>
                  <a:pt x="244394" y="4968"/>
                </a:lnTo>
                <a:lnTo>
                  <a:pt x="244004" y="4800"/>
                </a:lnTo>
                <a:lnTo>
                  <a:pt x="243613" y="4633"/>
                </a:lnTo>
                <a:lnTo>
                  <a:pt x="243167" y="4577"/>
                </a:lnTo>
                <a:lnTo>
                  <a:pt x="242776" y="4465"/>
                </a:lnTo>
                <a:lnTo>
                  <a:pt x="241883" y="4465"/>
                </a:lnTo>
                <a:lnTo>
                  <a:pt x="241492" y="4577"/>
                </a:lnTo>
                <a:lnTo>
                  <a:pt x="241046" y="4633"/>
                </a:lnTo>
                <a:lnTo>
                  <a:pt x="240655" y="4800"/>
                </a:lnTo>
                <a:lnTo>
                  <a:pt x="240264" y="4968"/>
                </a:lnTo>
                <a:lnTo>
                  <a:pt x="239930" y="5191"/>
                </a:lnTo>
                <a:lnTo>
                  <a:pt x="239595" y="5414"/>
                </a:lnTo>
                <a:lnTo>
                  <a:pt x="239316" y="5693"/>
                </a:lnTo>
                <a:lnTo>
                  <a:pt x="239037" y="6028"/>
                </a:lnTo>
                <a:lnTo>
                  <a:pt x="238758" y="6307"/>
                </a:lnTo>
                <a:lnTo>
                  <a:pt x="238534" y="6698"/>
                </a:lnTo>
                <a:lnTo>
                  <a:pt x="238367" y="7033"/>
                </a:lnTo>
                <a:lnTo>
                  <a:pt x="238199" y="7423"/>
                </a:lnTo>
                <a:lnTo>
                  <a:pt x="238088" y="7870"/>
                </a:lnTo>
                <a:lnTo>
                  <a:pt x="238032" y="8260"/>
                </a:lnTo>
                <a:lnTo>
                  <a:pt x="237976" y="8707"/>
                </a:lnTo>
                <a:lnTo>
                  <a:pt x="235074" y="8707"/>
                </a:lnTo>
                <a:lnTo>
                  <a:pt x="235074" y="26120"/>
                </a:lnTo>
                <a:lnTo>
                  <a:pt x="228600" y="32817"/>
                </a:lnTo>
                <a:lnTo>
                  <a:pt x="228600" y="3126"/>
                </a:lnTo>
                <a:lnTo>
                  <a:pt x="221010" y="9823"/>
                </a:lnTo>
                <a:lnTo>
                  <a:pt x="221010" y="25004"/>
                </a:lnTo>
                <a:lnTo>
                  <a:pt x="218554" y="25004"/>
                </a:lnTo>
                <a:lnTo>
                  <a:pt x="218554" y="17413"/>
                </a:lnTo>
                <a:lnTo>
                  <a:pt x="204490" y="17413"/>
                </a:lnTo>
                <a:lnTo>
                  <a:pt x="204490" y="32817"/>
                </a:lnTo>
                <a:lnTo>
                  <a:pt x="197346" y="32817"/>
                </a:lnTo>
                <a:lnTo>
                  <a:pt x="197346" y="14734"/>
                </a:lnTo>
                <a:lnTo>
                  <a:pt x="195114" y="14734"/>
                </a:lnTo>
                <a:lnTo>
                  <a:pt x="195114" y="12279"/>
                </a:lnTo>
                <a:lnTo>
                  <a:pt x="191542" y="12279"/>
                </a:lnTo>
                <a:lnTo>
                  <a:pt x="191542" y="14734"/>
                </a:lnTo>
                <a:lnTo>
                  <a:pt x="185961" y="14734"/>
                </a:lnTo>
                <a:lnTo>
                  <a:pt x="185961" y="32817"/>
                </a:lnTo>
                <a:lnTo>
                  <a:pt x="179487" y="32817"/>
                </a:lnTo>
                <a:lnTo>
                  <a:pt x="179487" y="19869"/>
                </a:lnTo>
                <a:lnTo>
                  <a:pt x="177478" y="19869"/>
                </a:lnTo>
                <a:lnTo>
                  <a:pt x="177478" y="16744"/>
                </a:lnTo>
                <a:lnTo>
                  <a:pt x="176808" y="16744"/>
                </a:lnTo>
                <a:lnTo>
                  <a:pt x="176808" y="19869"/>
                </a:lnTo>
                <a:lnTo>
                  <a:pt x="174799" y="19869"/>
                </a:lnTo>
                <a:lnTo>
                  <a:pt x="174799" y="32817"/>
                </a:lnTo>
                <a:lnTo>
                  <a:pt x="168548" y="30585"/>
                </a:lnTo>
                <a:lnTo>
                  <a:pt x="168548" y="22994"/>
                </a:lnTo>
                <a:lnTo>
                  <a:pt x="165422" y="22994"/>
                </a:lnTo>
                <a:lnTo>
                  <a:pt x="165422" y="15404"/>
                </a:lnTo>
                <a:lnTo>
                  <a:pt x="155600" y="15404"/>
                </a:lnTo>
                <a:lnTo>
                  <a:pt x="155600" y="22994"/>
                </a:lnTo>
                <a:lnTo>
                  <a:pt x="147117" y="22994"/>
                </a:lnTo>
                <a:lnTo>
                  <a:pt x="147117" y="19199"/>
                </a:lnTo>
                <a:lnTo>
                  <a:pt x="134615" y="14734"/>
                </a:lnTo>
                <a:lnTo>
                  <a:pt x="134615" y="27236"/>
                </a:lnTo>
                <a:lnTo>
                  <a:pt x="126132" y="27236"/>
                </a:lnTo>
                <a:lnTo>
                  <a:pt x="126132" y="17413"/>
                </a:lnTo>
                <a:lnTo>
                  <a:pt x="119658" y="17413"/>
                </a:lnTo>
                <a:lnTo>
                  <a:pt x="119658" y="8707"/>
                </a:lnTo>
                <a:lnTo>
                  <a:pt x="116756" y="8707"/>
                </a:lnTo>
                <a:lnTo>
                  <a:pt x="116756" y="5582"/>
                </a:lnTo>
                <a:lnTo>
                  <a:pt x="114970" y="5582"/>
                </a:lnTo>
                <a:lnTo>
                  <a:pt x="114970" y="3572"/>
                </a:lnTo>
                <a:lnTo>
                  <a:pt x="112961" y="3572"/>
                </a:lnTo>
                <a:lnTo>
                  <a:pt x="112961" y="1"/>
                </a:lnTo>
                <a:close/>
              </a:path>
            </a:pathLst>
          </a:custGeom>
          <a:gradFill>
            <a:gsLst>
              <a:gs pos="0">
                <a:srgbClr val="FFFFFF"/>
              </a:gs>
              <a:gs pos="31000">
                <a:srgbClr val="FFFFFF"/>
              </a:gs>
              <a:gs pos="100000">
                <a:srgbClr val="9FF6FF"/>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0"/>
          <p:cNvSpPr/>
          <p:nvPr/>
        </p:nvSpPr>
        <p:spPr>
          <a:xfrm>
            <a:off x="532100" y="441174"/>
            <a:ext cx="1452007" cy="572718"/>
          </a:xfrm>
          <a:custGeom>
            <a:rect b="b" l="l" r="r" t="t"/>
            <a:pathLst>
              <a:path extrusionOk="0" h="22102" w="56035">
                <a:moveTo>
                  <a:pt x="25897" y="0"/>
                </a:moveTo>
                <a:lnTo>
                  <a:pt x="24502" y="56"/>
                </a:lnTo>
                <a:lnTo>
                  <a:pt x="23162" y="224"/>
                </a:lnTo>
                <a:lnTo>
                  <a:pt x="21879" y="503"/>
                </a:lnTo>
                <a:lnTo>
                  <a:pt x="20595" y="893"/>
                </a:lnTo>
                <a:lnTo>
                  <a:pt x="19367" y="1396"/>
                </a:lnTo>
                <a:lnTo>
                  <a:pt x="18195" y="1954"/>
                </a:lnTo>
                <a:lnTo>
                  <a:pt x="17135" y="2679"/>
                </a:lnTo>
                <a:lnTo>
                  <a:pt x="16074" y="3405"/>
                </a:lnTo>
                <a:lnTo>
                  <a:pt x="15070" y="4242"/>
                </a:lnTo>
                <a:lnTo>
                  <a:pt x="14177" y="5191"/>
                </a:lnTo>
                <a:lnTo>
                  <a:pt x="13340" y="6140"/>
                </a:lnTo>
                <a:lnTo>
                  <a:pt x="12614" y="7200"/>
                </a:lnTo>
                <a:lnTo>
                  <a:pt x="11944" y="8316"/>
                </a:lnTo>
                <a:lnTo>
                  <a:pt x="11386" y="9488"/>
                </a:lnTo>
                <a:lnTo>
                  <a:pt x="10884" y="10716"/>
                </a:lnTo>
                <a:lnTo>
                  <a:pt x="10493" y="12000"/>
                </a:lnTo>
                <a:lnTo>
                  <a:pt x="9935" y="11832"/>
                </a:lnTo>
                <a:lnTo>
                  <a:pt x="9321" y="11721"/>
                </a:lnTo>
                <a:lnTo>
                  <a:pt x="8707" y="11609"/>
                </a:lnTo>
                <a:lnTo>
                  <a:pt x="8038" y="11609"/>
                </a:lnTo>
                <a:lnTo>
                  <a:pt x="7200" y="11665"/>
                </a:lnTo>
                <a:lnTo>
                  <a:pt x="6419" y="11776"/>
                </a:lnTo>
                <a:lnTo>
                  <a:pt x="5638" y="11944"/>
                </a:lnTo>
                <a:lnTo>
                  <a:pt x="4912" y="12223"/>
                </a:lnTo>
                <a:lnTo>
                  <a:pt x="4187" y="12558"/>
                </a:lnTo>
                <a:lnTo>
                  <a:pt x="3517" y="13004"/>
                </a:lnTo>
                <a:lnTo>
                  <a:pt x="2903" y="13451"/>
                </a:lnTo>
                <a:lnTo>
                  <a:pt x="2345" y="13953"/>
                </a:lnTo>
                <a:lnTo>
                  <a:pt x="1843" y="14511"/>
                </a:lnTo>
                <a:lnTo>
                  <a:pt x="1396" y="15125"/>
                </a:lnTo>
                <a:lnTo>
                  <a:pt x="950" y="15795"/>
                </a:lnTo>
                <a:lnTo>
                  <a:pt x="615" y="16520"/>
                </a:lnTo>
                <a:lnTo>
                  <a:pt x="336" y="17246"/>
                </a:lnTo>
                <a:lnTo>
                  <a:pt x="168" y="18027"/>
                </a:lnTo>
                <a:lnTo>
                  <a:pt x="57" y="18809"/>
                </a:lnTo>
                <a:lnTo>
                  <a:pt x="1" y="19646"/>
                </a:lnTo>
                <a:lnTo>
                  <a:pt x="1" y="20260"/>
                </a:lnTo>
                <a:lnTo>
                  <a:pt x="112" y="20929"/>
                </a:lnTo>
                <a:lnTo>
                  <a:pt x="224" y="21487"/>
                </a:lnTo>
                <a:lnTo>
                  <a:pt x="391" y="22101"/>
                </a:lnTo>
                <a:lnTo>
                  <a:pt x="56035" y="22101"/>
                </a:lnTo>
                <a:lnTo>
                  <a:pt x="56035" y="21878"/>
                </a:lnTo>
                <a:lnTo>
                  <a:pt x="56035" y="21432"/>
                </a:lnTo>
                <a:lnTo>
                  <a:pt x="55923" y="21041"/>
                </a:lnTo>
                <a:lnTo>
                  <a:pt x="55867" y="20594"/>
                </a:lnTo>
                <a:lnTo>
                  <a:pt x="55700" y="20204"/>
                </a:lnTo>
                <a:lnTo>
                  <a:pt x="55532" y="19869"/>
                </a:lnTo>
                <a:lnTo>
                  <a:pt x="55309" y="19534"/>
                </a:lnTo>
                <a:lnTo>
                  <a:pt x="55086" y="19199"/>
                </a:lnTo>
                <a:lnTo>
                  <a:pt x="54807" y="18864"/>
                </a:lnTo>
                <a:lnTo>
                  <a:pt x="54472" y="18585"/>
                </a:lnTo>
                <a:lnTo>
                  <a:pt x="54137" y="18362"/>
                </a:lnTo>
                <a:lnTo>
                  <a:pt x="53802" y="18139"/>
                </a:lnTo>
                <a:lnTo>
                  <a:pt x="53467" y="17971"/>
                </a:lnTo>
                <a:lnTo>
                  <a:pt x="53077" y="17804"/>
                </a:lnTo>
                <a:lnTo>
                  <a:pt x="52630" y="17748"/>
                </a:lnTo>
                <a:lnTo>
                  <a:pt x="52239" y="17636"/>
                </a:lnTo>
                <a:lnTo>
                  <a:pt x="51793" y="17636"/>
                </a:lnTo>
                <a:lnTo>
                  <a:pt x="51123" y="17692"/>
                </a:lnTo>
                <a:lnTo>
                  <a:pt x="50509" y="17804"/>
                </a:lnTo>
                <a:lnTo>
                  <a:pt x="49951" y="18027"/>
                </a:lnTo>
                <a:lnTo>
                  <a:pt x="49449" y="18362"/>
                </a:lnTo>
                <a:lnTo>
                  <a:pt x="49170" y="17804"/>
                </a:lnTo>
                <a:lnTo>
                  <a:pt x="48835" y="17302"/>
                </a:lnTo>
                <a:lnTo>
                  <a:pt x="48500" y="16799"/>
                </a:lnTo>
                <a:lnTo>
                  <a:pt x="48110" y="16353"/>
                </a:lnTo>
                <a:lnTo>
                  <a:pt x="47719" y="15906"/>
                </a:lnTo>
                <a:lnTo>
                  <a:pt x="47272" y="15516"/>
                </a:lnTo>
                <a:lnTo>
                  <a:pt x="46826" y="15125"/>
                </a:lnTo>
                <a:lnTo>
                  <a:pt x="46324" y="14790"/>
                </a:lnTo>
                <a:lnTo>
                  <a:pt x="45821" y="14455"/>
                </a:lnTo>
                <a:lnTo>
                  <a:pt x="45263" y="14176"/>
                </a:lnTo>
                <a:lnTo>
                  <a:pt x="44705" y="13953"/>
                </a:lnTo>
                <a:lnTo>
                  <a:pt x="44091" y="13786"/>
                </a:lnTo>
                <a:lnTo>
                  <a:pt x="43533" y="13618"/>
                </a:lnTo>
                <a:lnTo>
                  <a:pt x="42919" y="13507"/>
                </a:lnTo>
                <a:lnTo>
                  <a:pt x="42249" y="13395"/>
                </a:lnTo>
                <a:lnTo>
                  <a:pt x="41580" y="13395"/>
                </a:lnTo>
                <a:lnTo>
                  <a:pt x="41301" y="12000"/>
                </a:lnTo>
                <a:lnTo>
                  <a:pt x="40854" y="10660"/>
                </a:lnTo>
                <a:lnTo>
                  <a:pt x="40352" y="9321"/>
                </a:lnTo>
                <a:lnTo>
                  <a:pt x="39738" y="8093"/>
                </a:lnTo>
                <a:lnTo>
                  <a:pt x="39012" y="6921"/>
                </a:lnTo>
                <a:lnTo>
                  <a:pt x="38175" y="5805"/>
                </a:lnTo>
                <a:lnTo>
                  <a:pt x="37282" y="4800"/>
                </a:lnTo>
                <a:lnTo>
                  <a:pt x="36278" y="3851"/>
                </a:lnTo>
                <a:lnTo>
                  <a:pt x="35161" y="3014"/>
                </a:lnTo>
                <a:lnTo>
                  <a:pt x="34045" y="2233"/>
                </a:lnTo>
                <a:lnTo>
                  <a:pt x="32817" y="1563"/>
                </a:lnTo>
                <a:lnTo>
                  <a:pt x="31534" y="1005"/>
                </a:lnTo>
                <a:lnTo>
                  <a:pt x="30194" y="614"/>
                </a:lnTo>
                <a:lnTo>
                  <a:pt x="28799" y="279"/>
                </a:lnTo>
                <a:lnTo>
                  <a:pt x="27348" y="56"/>
                </a:lnTo>
                <a:lnTo>
                  <a:pt x="26622" y="0"/>
                </a:lnTo>
                <a:close/>
              </a:path>
            </a:pathLst>
          </a:custGeom>
          <a:gradFill>
            <a:gsLst>
              <a:gs pos="0">
                <a:srgbClr val="FFFFFF">
                  <a:alpha val="52549"/>
                  <a:alpha val="52690"/>
                </a:srgbClr>
              </a:gs>
              <a:gs pos="100000">
                <a:srgbClr val="FFFFFF">
                  <a:alpha val="74901"/>
                  <a:alpha val="5269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0"/>
          <p:cNvSpPr/>
          <p:nvPr/>
        </p:nvSpPr>
        <p:spPr>
          <a:xfrm flipH="1">
            <a:off x="8211627" y="884250"/>
            <a:ext cx="1008573" cy="393594"/>
          </a:xfrm>
          <a:custGeom>
            <a:rect b="b" l="l" r="r" t="t"/>
            <a:pathLst>
              <a:path extrusionOk="0" h="12503" w="32036">
                <a:moveTo>
                  <a:pt x="16297" y="1"/>
                </a:moveTo>
                <a:lnTo>
                  <a:pt x="15460" y="56"/>
                </a:lnTo>
                <a:lnTo>
                  <a:pt x="14679" y="168"/>
                </a:lnTo>
                <a:lnTo>
                  <a:pt x="13897" y="336"/>
                </a:lnTo>
                <a:lnTo>
                  <a:pt x="13172" y="615"/>
                </a:lnTo>
                <a:lnTo>
                  <a:pt x="12446" y="894"/>
                </a:lnTo>
                <a:lnTo>
                  <a:pt x="11777" y="1284"/>
                </a:lnTo>
                <a:lnTo>
                  <a:pt x="11163" y="1731"/>
                </a:lnTo>
                <a:lnTo>
                  <a:pt x="10549" y="2233"/>
                </a:lnTo>
                <a:lnTo>
                  <a:pt x="9991" y="2735"/>
                </a:lnTo>
                <a:lnTo>
                  <a:pt x="9488" y="3349"/>
                </a:lnTo>
                <a:lnTo>
                  <a:pt x="9042" y="3963"/>
                </a:lnTo>
                <a:lnTo>
                  <a:pt x="8651" y="4633"/>
                </a:lnTo>
                <a:lnTo>
                  <a:pt x="8372" y="5358"/>
                </a:lnTo>
                <a:lnTo>
                  <a:pt x="8093" y="6084"/>
                </a:lnTo>
                <a:lnTo>
                  <a:pt x="7870" y="6865"/>
                </a:lnTo>
                <a:lnTo>
                  <a:pt x="7758" y="7647"/>
                </a:lnTo>
                <a:lnTo>
                  <a:pt x="7144" y="7368"/>
                </a:lnTo>
                <a:lnTo>
                  <a:pt x="6530" y="7089"/>
                </a:lnTo>
                <a:lnTo>
                  <a:pt x="5861" y="6977"/>
                </a:lnTo>
                <a:lnTo>
                  <a:pt x="5135" y="6921"/>
                </a:lnTo>
                <a:lnTo>
                  <a:pt x="4577" y="6921"/>
                </a:lnTo>
                <a:lnTo>
                  <a:pt x="4075" y="7033"/>
                </a:lnTo>
                <a:lnTo>
                  <a:pt x="3572" y="7144"/>
                </a:lnTo>
                <a:lnTo>
                  <a:pt x="3126" y="7312"/>
                </a:lnTo>
                <a:lnTo>
                  <a:pt x="2679" y="7535"/>
                </a:lnTo>
                <a:lnTo>
                  <a:pt x="2233" y="7814"/>
                </a:lnTo>
                <a:lnTo>
                  <a:pt x="1842" y="8093"/>
                </a:lnTo>
                <a:lnTo>
                  <a:pt x="1507" y="8428"/>
                </a:lnTo>
                <a:lnTo>
                  <a:pt x="1173" y="8763"/>
                </a:lnTo>
                <a:lnTo>
                  <a:pt x="894" y="9154"/>
                </a:lnTo>
                <a:lnTo>
                  <a:pt x="615" y="9600"/>
                </a:lnTo>
                <a:lnTo>
                  <a:pt x="391" y="10047"/>
                </a:lnTo>
                <a:lnTo>
                  <a:pt x="224" y="10493"/>
                </a:lnTo>
                <a:lnTo>
                  <a:pt x="112" y="10995"/>
                </a:lnTo>
                <a:lnTo>
                  <a:pt x="1" y="11498"/>
                </a:lnTo>
                <a:lnTo>
                  <a:pt x="1" y="12056"/>
                </a:lnTo>
                <a:lnTo>
                  <a:pt x="1" y="12502"/>
                </a:lnTo>
                <a:lnTo>
                  <a:pt x="31868" y="12502"/>
                </a:lnTo>
                <a:lnTo>
                  <a:pt x="32036" y="11832"/>
                </a:lnTo>
                <a:lnTo>
                  <a:pt x="32036" y="11107"/>
                </a:lnTo>
                <a:lnTo>
                  <a:pt x="32036" y="10493"/>
                </a:lnTo>
                <a:lnTo>
                  <a:pt x="31924" y="9879"/>
                </a:lnTo>
                <a:lnTo>
                  <a:pt x="31757" y="9321"/>
                </a:lnTo>
                <a:lnTo>
                  <a:pt x="31589" y="8763"/>
                </a:lnTo>
                <a:lnTo>
                  <a:pt x="31310" y="8205"/>
                </a:lnTo>
                <a:lnTo>
                  <a:pt x="31031" y="7702"/>
                </a:lnTo>
                <a:lnTo>
                  <a:pt x="30696" y="7256"/>
                </a:lnTo>
                <a:lnTo>
                  <a:pt x="30306" y="6810"/>
                </a:lnTo>
                <a:lnTo>
                  <a:pt x="29859" y="6419"/>
                </a:lnTo>
                <a:lnTo>
                  <a:pt x="29357" y="6084"/>
                </a:lnTo>
                <a:lnTo>
                  <a:pt x="28910" y="5805"/>
                </a:lnTo>
                <a:lnTo>
                  <a:pt x="28352" y="5526"/>
                </a:lnTo>
                <a:lnTo>
                  <a:pt x="27794" y="5303"/>
                </a:lnTo>
                <a:lnTo>
                  <a:pt x="27236" y="5191"/>
                </a:lnTo>
                <a:lnTo>
                  <a:pt x="26622" y="5079"/>
                </a:lnTo>
                <a:lnTo>
                  <a:pt x="25562" y="5079"/>
                </a:lnTo>
                <a:lnTo>
                  <a:pt x="25115" y="5135"/>
                </a:lnTo>
                <a:lnTo>
                  <a:pt x="24222" y="5303"/>
                </a:lnTo>
                <a:lnTo>
                  <a:pt x="23943" y="4745"/>
                </a:lnTo>
                <a:lnTo>
                  <a:pt x="23664" y="4186"/>
                </a:lnTo>
                <a:lnTo>
                  <a:pt x="23329" y="3684"/>
                </a:lnTo>
                <a:lnTo>
                  <a:pt x="22939" y="3182"/>
                </a:lnTo>
                <a:lnTo>
                  <a:pt x="22548" y="2680"/>
                </a:lnTo>
                <a:lnTo>
                  <a:pt x="22102" y="2289"/>
                </a:lnTo>
                <a:lnTo>
                  <a:pt x="21599" y="1842"/>
                </a:lnTo>
                <a:lnTo>
                  <a:pt x="21097" y="1508"/>
                </a:lnTo>
                <a:lnTo>
                  <a:pt x="20595" y="1173"/>
                </a:lnTo>
                <a:lnTo>
                  <a:pt x="20037" y="838"/>
                </a:lnTo>
                <a:lnTo>
                  <a:pt x="19478" y="615"/>
                </a:lnTo>
                <a:lnTo>
                  <a:pt x="18865" y="391"/>
                </a:lnTo>
                <a:lnTo>
                  <a:pt x="18251" y="224"/>
                </a:lnTo>
                <a:lnTo>
                  <a:pt x="17637" y="112"/>
                </a:lnTo>
                <a:lnTo>
                  <a:pt x="16967" y="1"/>
                </a:lnTo>
                <a:close/>
              </a:path>
            </a:pathLst>
          </a:custGeom>
          <a:gradFill>
            <a:gsLst>
              <a:gs pos="0">
                <a:srgbClr val="FFFFFF">
                  <a:alpha val="52549"/>
                  <a:alpha val="52690"/>
                </a:srgbClr>
              </a:gs>
              <a:gs pos="100000">
                <a:srgbClr val="FFFFFF">
                  <a:alpha val="74901"/>
                  <a:alpha val="5269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0"/>
          <p:cNvSpPr/>
          <p:nvPr/>
        </p:nvSpPr>
        <p:spPr>
          <a:xfrm>
            <a:off x="7261900" y="364975"/>
            <a:ext cx="1693944" cy="607166"/>
          </a:xfrm>
          <a:custGeom>
            <a:rect b="b" l="l" r="r" t="t"/>
            <a:pathLst>
              <a:path extrusionOk="0" h="26566" w="74117">
                <a:moveTo>
                  <a:pt x="43979" y="0"/>
                </a:moveTo>
                <a:lnTo>
                  <a:pt x="42472" y="56"/>
                </a:lnTo>
                <a:lnTo>
                  <a:pt x="41021" y="279"/>
                </a:lnTo>
                <a:lnTo>
                  <a:pt x="39570" y="558"/>
                </a:lnTo>
                <a:lnTo>
                  <a:pt x="38175" y="1005"/>
                </a:lnTo>
                <a:lnTo>
                  <a:pt x="36835" y="1507"/>
                </a:lnTo>
                <a:lnTo>
                  <a:pt x="35551" y="2177"/>
                </a:lnTo>
                <a:lnTo>
                  <a:pt x="34324" y="2902"/>
                </a:lnTo>
                <a:lnTo>
                  <a:pt x="33207" y="3739"/>
                </a:lnTo>
                <a:lnTo>
                  <a:pt x="32147" y="4632"/>
                </a:lnTo>
                <a:lnTo>
                  <a:pt x="31142" y="5637"/>
                </a:lnTo>
                <a:lnTo>
                  <a:pt x="30194" y="6753"/>
                </a:lnTo>
                <a:lnTo>
                  <a:pt x="29412" y="7869"/>
                </a:lnTo>
                <a:lnTo>
                  <a:pt x="28687" y="9097"/>
                </a:lnTo>
                <a:lnTo>
                  <a:pt x="28017" y="10381"/>
                </a:lnTo>
                <a:lnTo>
                  <a:pt x="27515" y="11720"/>
                </a:lnTo>
                <a:lnTo>
                  <a:pt x="27124" y="13115"/>
                </a:lnTo>
                <a:lnTo>
                  <a:pt x="26287" y="12557"/>
                </a:lnTo>
                <a:lnTo>
                  <a:pt x="25450" y="11999"/>
                </a:lnTo>
                <a:lnTo>
                  <a:pt x="24557" y="11553"/>
                </a:lnTo>
                <a:lnTo>
                  <a:pt x="23608" y="11218"/>
                </a:lnTo>
                <a:lnTo>
                  <a:pt x="22659" y="10883"/>
                </a:lnTo>
                <a:lnTo>
                  <a:pt x="21655" y="10660"/>
                </a:lnTo>
                <a:lnTo>
                  <a:pt x="20594" y="10548"/>
                </a:lnTo>
                <a:lnTo>
                  <a:pt x="19534" y="10492"/>
                </a:lnTo>
                <a:lnTo>
                  <a:pt x="18418" y="10548"/>
                </a:lnTo>
                <a:lnTo>
                  <a:pt x="17301" y="10716"/>
                </a:lnTo>
                <a:lnTo>
                  <a:pt x="16241" y="10939"/>
                </a:lnTo>
                <a:lnTo>
                  <a:pt x="15236" y="11274"/>
                </a:lnTo>
                <a:lnTo>
                  <a:pt x="14232" y="11720"/>
                </a:lnTo>
                <a:lnTo>
                  <a:pt x="13339" y="12222"/>
                </a:lnTo>
                <a:lnTo>
                  <a:pt x="12446" y="12781"/>
                </a:lnTo>
                <a:lnTo>
                  <a:pt x="11609" y="13450"/>
                </a:lnTo>
                <a:lnTo>
                  <a:pt x="10827" y="14176"/>
                </a:lnTo>
                <a:lnTo>
                  <a:pt x="10158" y="14957"/>
                </a:lnTo>
                <a:lnTo>
                  <a:pt x="9488" y="15794"/>
                </a:lnTo>
                <a:lnTo>
                  <a:pt x="8930" y="16687"/>
                </a:lnTo>
                <a:lnTo>
                  <a:pt x="8428" y="17636"/>
                </a:lnTo>
                <a:lnTo>
                  <a:pt x="8037" y="18641"/>
                </a:lnTo>
                <a:lnTo>
                  <a:pt x="7758" y="19645"/>
                </a:lnTo>
                <a:lnTo>
                  <a:pt x="7535" y="20706"/>
                </a:lnTo>
                <a:lnTo>
                  <a:pt x="6809" y="20594"/>
                </a:lnTo>
                <a:lnTo>
                  <a:pt x="6028" y="20538"/>
                </a:lnTo>
                <a:lnTo>
                  <a:pt x="5414" y="20594"/>
                </a:lnTo>
                <a:lnTo>
                  <a:pt x="4800" y="20650"/>
                </a:lnTo>
                <a:lnTo>
                  <a:pt x="4242" y="20817"/>
                </a:lnTo>
                <a:lnTo>
                  <a:pt x="3684" y="20985"/>
                </a:lnTo>
                <a:lnTo>
                  <a:pt x="3181" y="21264"/>
                </a:lnTo>
                <a:lnTo>
                  <a:pt x="2679" y="21543"/>
                </a:lnTo>
                <a:lnTo>
                  <a:pt x="2177" y="21933"/>
                </a:lnTo>
                <a:lnTo>
                  <a:pt x="1786" y="22324"/>
                </a:lnTo>
                <a:lnTo>
                  <a:pt x="1395" y="22715"/>
                </a:lnTo>
                <a:lnTo>
                  <a:pt x="1005" y="23217"/>
                </a:lnTo>
                <a:lnTo>
                  <a:pt x="726" y="23719"/>
                </a:lnTo>
                <a:lnTo>
                  <a:pt x="447" y="24222"/>
                </a:lnTo>
                <a:lnTo>
                  <a:pt x="279" y="24780"/>
                </a:lnTo>
                <a:lnTo>
                  <a:pt x="112" y="25338"/>
                </a:lnTo>
                <a:lnTo>
                  <a:pt x="56" y="25952"/>
                </a:lnTo>
                <a:lnTo>
                  <a:pt x="0" y="26566"/>
                </a:lnTo>
                <a:lnTo>
                  <a:pt x="73782" y="26566"/>
                </a:lnTo>
                <a:lnTo>
                  <a:pt x="73949" y="25896"/>
                </a:lnTo>
                <a:lnTo>
                  <a:pt x="74005" y="25226"/>
                </a:lnTo>
                <a:lnTo>
                  <a:pt x="74117" y="24557"/>
                </a:lnTo>
                <a:lnTo>
                  <a:pt x="74117" y="23887"/>
                </a:lnTo>
                <a:lnTo>
                  <a:pt x="74061" y="22771"/>
                </a:lnTo>
                <a:lnTo>
                  <a:pt x="73893" y="21654"/>
                </a:lnTo>
                <a:lnTo>
                  <a:pt x="73614" y="20650"/>
                </a:lnTo>
                <a:lnTo>
                  <a:pt x="73279" y="19645"/>
                </a:lnTo>
                <a:lnTo>
                  <a:pt x="72777" y="18696"/>
                </a:lnTo>
                <a:lnTo>
                  <a:pt x="72275" y="17748"/>
                </a:lnTo>
                <a:lnTo>
                  <a:pt x="71605" y="16911"/>
                </a:lnTo>
                <a:lnTo>
                  <a:pt x="70935" y="16129"/>
                </a:lnTo>
                <a:lnTo>
                  <a:pt x="70154" y="15459"/>
                </a:lnTo>
                <a:lnTo>
                  <a:pt x="69317" y="14790"/>
                </a:lnTo>
                <a:lnTo>
                  <a:pt x="68368" y="14287"/>
                </a:lnTo>
                <a:lnTo>
                  <a:pt x="67419" y="13785"/>
                </a:lnTo>
                <a:lnTo>
                  <a:pt x="66415" y="13450"/>
                </a:lnTo>
                <a:lnTo>
                  <a:pt x="65410" y="13171"/>
                </a:lnTo>
                <a:lnTo>
                  <a:pt x="64294" y="13004"/>
                </a:lnTo>
                <a:lnTo>
                  <a:pt x="63178" y="12948"/>
                </a:lnTo>
                <a:lnTo>
                  <a:pt x="62006" y="13004"/>
                </a:lnTo>
                <a:lnTo>
                  <a:pt x="60889" y="13171"/>
                </a:lnTo>
                <a:lnTo>
                  <a:pt x="60443" y="11776"/>
                </a:lnTo>
                <a:lnTo>
                  <a:pt x="59941" y="10437"/>
                </a:lnTo>
                <a:lnTo>
                  <a:pt x="59327" y="9153"/>
                </a:lnTo>
                <a:lnTo>
                  <a:pt x="58601" y="7925"/>
                </a:lnTo>
                <a:lnTo>
                  <a:pt x="57764" y="6753"/>
                </a:lnTo>
                <a:lnTo>
                  <a:pt x="56871" y="5693"/>
                </a:lnTo>
                <a:lnTo>
                  <a:pt x="55866" y="4688"/>
                </a:lnTo>
                <a:lnTo>
                  <a:pt x="54806" y="3739"/>
                </a:lnTo>
                <a:lnTo>
                  <a:pt x="53634" y="2902"/>
                </a:lnTo>
                <a:lnTo>
                  <a:pt x="52406" y="2177"/>
                </a:lnTo>
                <a:lnTo>
                  <a:pt x="51123" y="1507"/>
                </a:lnTo>
                <a:lnTo>
                  <a:pt x="49783" y="1005"/>
                </a:lnTo>
                <a:lnTo>
                  <a:pt x="48388" y="558"/>
                </a:lnTo>
                <a:lnTo>
                  <a:pt x="46993" y="279"/>
                </a:lnTo>
                <a:lnTo>
                  <a:pt x="45486" y="56"/>
                </a:lnTo>
                <a:lnTo>
                  <a:pt x="43979" y="0"/>
                </a:lnTo>
                <a:close/>
              </a:path>
            </a:pathLst>
          </a:custGeom>
          <a:gradFill>
            <a:gsLst>
              <a:gs pos="0">
                <a:srgbClr val="FFFFFF">
                  <a:alpha val="52549"/>
                  <a:alpha val="52690"/>
                </a:srgbClr>
              </a:gs>
              <a:gs pos="100000">
                <a:srgbClr val="FFFFFF">
                  <a:alpha val="74901"/>
                  <a:alpha val="5269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0"/>
          <p:cNvSpPr/>
          <p:nvPr/>
        </p:nvSpPr>
        <p:spPr>
          <a:xfrm>
            <a:off x="-77675" y="205976"/>
            <a:ext cx="802982" cy="313325"/>
          </a:xfrm>
          <a:custGeom>
            <a:rect b="b" l="l" r="r" t="t"/>
            <a:pathLst>
              <a:path extrusionOk="0" h="12503" w="32036">
                <a:moveTo>
                  <a:pt x="16297" y="1"/>
                </a:moveTo>
                <a:lnTo>
                  <a:pt x="15460" y="56"/>
                </a:lnTo>
                <a:lnTo>
                  <a:pt x="14679" y="168"/>
                </a:lnTo>
                <a:lnTo>
                  <a:pt x="13897" y="336"/>
                </a:lnTo>
                <a:lnTo>
                  <a:pt x="13172" y="615"/>
                </a:lnTo>
                <a:lnTo>
                  <a:pt x="12446" y="894"/>
                </a:lnTo>
                <a:lnTo>
                  <a:pt x="11777" y="1284"/>
                </a:lnTo>
                <a:lnTo>
                  <a:pt x="11163" y="1731"/>
                </a:lnTo>
                <a:lnTo>
                  <a:pt x="10549" y="2233"/>
                </a:lnTo>
                <a:lnTo>
                  <a:pt x="9991" y="2735"/>
                </a:lnTo>
                <a:lnTo>
                  <a:pt x="9488" y="3349"/>
                </a:lnTo>
                <a:lnTo>
                  <a:pt x="9042" y="3963"/>
                </a:lnTo>
                <a:lnTo>
                  <a:pt x="8651" y="4633"/>
                </a:lnTo>
                <a:lnTo>
                  <a:pt x="8372" y="5358"/>
                </a:lnTo>
                <a:lnTo>
                  <a:pt x="8093" y="6084"/>
                </a:lnTo>
                <a:lnTo>
                  <a:pt x="7870" y="6865"/>
                </a:lnTo>
                <a:lnTo>
                  <a:pt x="7758" y="7647"/>
                </a:lnTo>
                <a:lnTo>
                  <a:pt x="7144" y="7368"/>
                </a:lnTo>
                <a:lnTo>
                  <a:pt x="6530" y="7089"/>
                </a:lnTo>
                <a:lnTo>
                  <a:pt x="5861" y="6977"/>
                </a:lnTo>
                <a:lnTo>
                  <a:pt x="5135" y="6921"/>
                </a:lnTo>
                <a:lnTo>
                  <a:pt x="4577" y="6921"/>
                </a:lnTo>
                <a:lnTo>
                  <a:pt x="4075" y="7033"/>
                </a:lnTo>
                <a:lnTo>
                  <a:pt x="3572" y="7144"/>
                </a:lnTo>
                <a:lnTo>
                  <a:pt x="3126" y="7312"/>
                </a:lnTo>
                <a:lnTo>
                  <a:pt x="2679" y="7535"/>
                </a:lnTo>
                <a:lnTo>
                  <a:pt x="2233" y="7814"/>
                </a:lnTo>
                <a:lnTo>
                  <a:pt x="1842" y="8093"/>
                </a:lnTo>
                <a:lnTo>
                  <a:pt x="1507" y="8428"/>
                </a:lnTo>
                <a:lnTo>
                  <a:pt x="1173" y="8763"/>
                </a:lnTo>
                <a:lnTo>
                  <a:pt x="894" y="9154"/>
                </a:lnTo>
                <a:lnTo>
                  <a:pt x="615" y="9600"/>
                </a:lnTo>
                <a:lnTo>
                  <a:pt x="391" y="10047"/>
                </a:lnTo>
                <a:lnTo>
                  <a:pt x="224" y="10493"/>
                </a:lnTo>
                <a:lnTo>
                  <a:pt x="112" y="10995"/>
                </a:lnTo>
                <a:lnTo>
                  <a:pt x="1" y="11498"/>
                </a:lnTo>
                <a:lnTo>
                  <a:pt x="1" y="12056"/>
                </a:lnTo>
                <a:lnTo>
                  <a:pt x="1" y="12502"/>
                </a:lnTo>
                <a:lnTo>
                  <a:pt x="31868" y="12502"/>
                </a:lnTo>
                <a:lnTo>
                  <a:pt x="32036" y="11832"/>
                </a:lnTo>
                <a:lnTo>
                  <a:pt x="32036" y="11107"/>
                </a:lnTo>
                <a:lnTo>
                  <a:pt x="32036" y="10493"/>
                </a:lnTo>
                <a:lnTo>
                  <a:pt x="31924" y="9879"/>
                </a:lnTo>
                <a:lnTo>
                  <a:pt x="31757" y="9321"/>
                </a:lnTo>
                <a:lnTo>
                  <a:pt x="31589" y="8763"/>
                </a:lnTo>
                <a:lnTo>
                  <a:pt x="31310" y="8205"/>
                </a:lnTo>
                <a:lnTo>
                  <a:pt x="31031" y="7702"/>
                </a:lnTo>
                <a:lnTo>
                  <a:pt x="30696" y="7256"/>
                </a:lnTo>
                <a:lnTo>
                  <a:pt x="30306" y="6810"/>
                </a:lnTo>
                <a:lnTo>
                  <a:pt x="29859" y="6419"/>
                </a:lnTo>
                <a:lnTo>
                  <a:pt x="29357" y="6084"/>
                </a:lnTo>
                <a:lnTo>
                  <a:pt x="28910" y="5805"/>
                </a:lnTo>
                <a:lnTo>
                  <a:pt x="28352" y="5526"/>
                </a:lnTo>
                <a:lnTo>
                  <a:pt x="27794" y="5303"/>
                </a:lnTo>
                <a:lnTo>
                  <a:pt x="27236" y="5191"/>
                </a:lnTo>
                <a:lnTo>
                  <a:pt x="26622" y="5079"/>
                </a:lnTo>
                <a:lnTo>
                  <a:pt x="25562" y="5079"/>
                </a:lnTo>
                <a:lnTo>
                  <a:pt x="25115" y="5135"/>
                </a:lnTo>
                <a:lnTo>
                  <a:pt x="24222" y="5303"/>
                </a:lnTo>
                <a:lnTo>
                  <a:pt x="23943" y="4745"/>
                </a:lnTo>
                <a:lnTo>
                  <a:pt x="23664" y="4186"/>
                </a:lnTo>
                <a:lnTo>
                  <a:pt x="23329" y="3684"/>
                </a:lnTo>
                <a:lnTo>
                  <a:pt x="22939" y="3182"/>
                </a:lnTo>
                <a:lnTo>
                  <a:pt x="22548" y="2680"/>
                </a:lnTo>
                <a:lnTo>
                  <a:pt x="22102" y="2289"/>
                </a:lnTo>
                <a:lnTo>
                  <a:pt x="21599" y="1842"/>
                </a:lnTo>
                <a:lnTo>
                  <a:pt x="21097" y="1508"/>
                </a:lnTo>
                <a:lnTo>
                  <a:pt x="20595" y="1173"/>
                </a:lnTo>
                <a:lnTo>
                  <a:pt x="20037" y="838"/>
                </a:lnTo>
                <a:lnTo>
                  <a:pt x="19478" y="615"/>
                </a:lnTo>
                <a:lnTo>
                  <a:pt x="18865" y="391"/>
                </a:lnTo>
                <a:lnTo>
                  <a:pt x="18251" y="224"/>
                </a:lnTo>
                <a:lnTo>
                  <a:pt x="17637" y="112"/>
                </a:lnTo>
                <a:lnTo>
                  <a:pt x="16967" y="1"/>
                </a:lnTo>
                <a:close/>
              </a:path>
            </a:pathLst>
          </a:custGeom>
          <a:gradFill>
            <a:gsLst>
              <a:gs pos="0">
                <a:srgbClr val="FFFFFF">
                  <a:alpha val="52549"/>
                  <a:alpha val="52690"/>
                </a:srgbClr>
              </a:gs>
              <a:gs pos="100000">
                <a:srgbClr val="FFFFFF">
                  <a:alpha val="74901"/>
                  <a:alpha val="5269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0"/>
          <p:cNvSpPr txBox="1"/>
          <p:nvPr>
            <p:ph idx="12" type="sldNum"/>
          </p:nvPr>
        </p:nvSpPr>
        <p:spPr>
          <a:xfrm>
            <a:off x="8540298" y="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1.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
    <p:bg>
      <p:bgPr>
        <a:gradFill>
          <a:gsLst>
            <a:gs pos="0">
              <a:srgbClr val="4780EA"/>
            </a:gs>
            <a:gs pos="58000">
              <a:srgbClr val="3AB1F5"/>
            </a:gs>
            <a:gs pos="90000">
              <a:srgbClr val="2CE1FF"/>
            </a:gs>
            <a:gs pos="100000">
              <a:srgbClr val="2CE1FF"/>
            </a:gs>
          </a:gsLst>
          <a:lin ang="5400700" scaled="0"/>
        </a:gra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849000" y="393600"/>
            <a:ext cx="7446000" cy="666000"/>
          </a:xfrm>
          <a:prstGeom prst="rect">
            <a:avLst/>
          </a:prstGeom>
          <a:noFill/>
          <a:ln>
            <a:noFill/>
          </a:ln>
        </p:spPr>
        <p:txBody>
          <a:bodyPr anchorCtr="0" anchor="ctr" bIns="91425" lIns="91425" spcFirstLastPara="1" rIns="91425" wrap="square" tIns="91425">
            <a:noAutofit/>
          </a:bodyPr>
          <a:lstStyle>
            <a:lvl1pPr lvl="0" algn="ctr">
              <a:spcBef>
                <a:spcPts val="0"/>
              </a:spcBef>
              <a:spcAft>
                <a:spcPts val="0"/>
              </a:spcAft>
              <a:buClr>
                <a:srgbClr val="FFFFFF"/>
              </a:buClr>
              <a:buSzPts val="1800"/>
              <a:buFont typeface="Fira Sans"/>
              <a:buNone/>
              <a:defRPr b="1" sz="1800">
                <a:solidFill>
                  <a:srgbClr val="FFFFFF"/>
                </a:solidFill>
                <a:latin typeface="Fira Sans"/>
                <a:ea typeface="Fira Sans"/>
                <a:cs typeface="Fira Sans"/>
                <a:sym typeface="Fira Sans"/>
              </a:defRPr>
            </a:lvl1pPr>
            <a:lvl2pPr lvl="1" algn="ctr">
              <a:spcBef>
                <a:spcPts val="0"/>
              </a:spcBef>
              <a:spcAft>
                <a:spcPts val="0"/>
              </a:spcAft>
              <a:buClr>
                <a:srgbClr val="FFFFFF"/>
              </a:buClr>
              <a:buSzPts val="1800"/>
              <a:buFont typeface="Fira Sans"/>
              <a:buNone/>
              <a:defRPr b="1" sz="1800">
                <a:solidFill>
                  <a:srgbClr val="FFFFFF"/>
                </a:solidFill>
                <a:latin typeface="Fira Sans"/>
                <a:ea typeface="Fira Sans"/>
                <a:cs typeface="Fira Sans"/>
                <a:sym typeface="Fira Sans"/>
              </a:defRPr>
            </a:lvl2pPr>
            <a:lvl3pPr lvl="2" algn="ctr">
              <a:spcBef>
                <a:spcPts val="0"/>
              </a:spcBef>
              <a:spcAft>
                <a:spcPts val="0"/>
              </a:spcAft>
              <a:buClr>
                <a:srgbClr val="FFFFFF"/>
              </a:buClr>
              <a:buSzPts val="1800"/>
              <a:buFont typeface="Fira Sans"/>
              <a:buNone/>
              <a:defRPr b="1" sz="1800">
                <a:solidFill>
                  <a:srgbClr val="FFFFFF"/>
                </a:solidFill>
                <a:latin typeface="Fira Sans"/>
                <a:ea typeface="Fira Sans"/>
                <a:cs typeface="Fira Sans"/>
                <a:sym typeface="Fira Sans"/>
              </a:defRPr>
            </a:lvl3pPr>
            <a:lvl4pPr lvl="3" algn="ctr">
              <a:spcBef>
                <a:spcPts val="0"/>
              </a:spcBef>
              <a:spcAft>
                <a:spcPts val="0"/>
              </a:spcAft>
              <a:buClr>
                <a:srgbClr val="FFFFFF"/>
              </a:buClr>
              <a:buSzPts val="1800"/>
              <a:buFont typeface="Fira Sans"/>
              <a:buNone/>
              <a:defRPr b="1" sz="1800">
                <a:solidFill>
                  <a:srgbClr val="FFFFFF"/>
                </a:solidFill>
                <a:latin typeface="Fira Sans"/>
                <a:ea typeface="Fira Sans"/>
                <a:cs typeface="Fira Sans"/>
                <a:sym typeface="Fira Sans"/>
              </a:defRPr>
            </a:lvl4pPr>
            <a:lvl5pPr lvl="4" algn="ctr">
              <a:spcBef>
                <a:spcPts val="0"/>
              </a:spcBef>
              <a:spcAft>
                <a:spcPts val="0"/>
              </a:spcAft>
              <a:buClr>
                <a:srgbClr val="FFFFFF"/>
              </a:buClr>
              <a:buSzPts val="1800"/>
              <a:buFont typeface="Fira Sans"/>
              <a:buNone/>
              <a:defRPr b="1" sz="1800">
                <a:solidFill>
                  <a:srgbClr val="FFFFFF"/>
                </a:solidFill>
                <a:latin typeface="Fira Sans"/>
                <a:ea typeface="Fira Sans"/>
                <a:cs typeface="Fira Sans"/>
                <a:sym typeface="Fira Sans"/>
              </a:defRPr>
            </a:lvl5pPr>
            <a:lvl6pPr lvl="5" algn="ctr">
              <a:spcBef>
                <a:spcPts val="0"/>
              </a:spcBef>
              <a:spcAft>
                <a:spcPts val="0"/>
              </a:spcAft>
              <a:buClr>
                <a:srgbClr val="FFFFFF"/>
              </a:buClr>
              <a:buSzPts val="1800"/>
              <a:buFont typeface="Fira Sans"/>
              <a:buNone/>
              <a:defRPr b="1" sz="1800">
                <a:solidFill>
                  <a:srgbClr val="FFFFFF"/>
                </a:solidFill>
                <a:latin typeface="Fira Sans"/>
                <a:ea typeface="Fira Sans"/>
                <a:cs typeface="Fira Sans"/>
                <a:sym typeface="Fira Sans"/>
              </a:defRPr>
            </a:lvl6pPr>
            <a:lvl7pPr lvl="6" algn="ctr">
              <a:spcBef>
                <a:spcPts val="0"/>
              </a:spcBef>
              <a:spcAft>
                <a:spcPts val="0"/>
              </a:spcAft>
              <a:buClr>
                <a:srgbClr val="FFFFFF"/>
              </a:buClr>
              <a:buSzPts val="1800"/>
              <a:buFont typeface="Fira Sans"/>
              <a:buNone/>
              <a:defRPr b="1" sz="1800">
                <a:solidFill>
                  <a:srgbClr val="FFFFFF"/>
                </a:solidFill>
                <a:latin typeface="Fira Sans"/>
                <a:ea typeface="Fira Sans"/>
                <a:cs typeface="Fira Sans"/>
                <a:sym typeface="Fira Sans"/>
              </a:defRPr>
            </a:lvl7pPr>
            <a:lvl8pPr lvl="7" algn="ctr">
              <a:spcBef>
                <a:spcPts val="0"/>
              </a:spcBef>
              <a:spcAft>
                <a:spcPts val="0"/>
              </a:spcAft>
              <a:buClr>
                <a:srgbClr val="FFFFFF"/>
              </a:buClr>
              <a:buSzPts val="1800"/>
              <a:buFont typeface="Fira Sans"/>
              <a:buNone/>
              <a:defRPr b="1" sz="1800">
                <a:solidFill>
                  <a:srgbClr val="FFFFFF"/>
                </a:solidFill>
                <a:latin typeface="Fira Sans"/>
                <a:ea typeface="Fira Sans"/>
                <a:cs typeface="Fira Sans"/>
                <a:sym typeface="Fira Sans"/>
              </a:defRPr>
            </a:lvl8pPr>
            <a:lvl9pPr lvl="8" algn="ctr">
              <a:spcBef>
                <a:spcPts val="0"/>
              </a:spcBef>
              <a:spcAft>
                <a:spcPts val="0"/>
              </a:spcAft>
              <a:buClr>
                <a:srgbClr val="FFFFFF"/>
              </a:buClr>
              <a:buSzPts val="1800"/>
              <a:buFont typeface="Fira Sans"/>
              <a:buNone/>
              <a:defRPr b="1" sz="1800">
                <a:solidFill>
                  <a:srgbClr val="FFFFFF"/>
                </a:solidFill>
                <a:latin typeface="Fira Sans"/>
                <a:ea typeface="Fira Sans"/>
                <a:cs typeface="Fira Sans"/>
                <a:sym typeface="Fira Sans"/>
              </a:defRPr>
            </a:lvl9pPr>
          </a:lstStyle>
          <a:p/>
        </p:txBody>
      </p:sp>
      <p:sp>
        <p:nvSpPr>
          <p:cNvPr id="7" name="Google Shape;7;p1"/>
          <p:cNvSpPr txBox="1"/>
          <p:nvPr>
            <p:ph idx="1" type="body"/>
          </p:nvPr>
        </p:nvSpPr>
        <p:spPr>
          <a:xfrm>
            <a:off x="849000" y="1243374"/>
            <a:ext cx="7446000" cy="3022500"/>
          </a:xfrm>
          <a:prstGeom prst="rect">
            <a:avLst/>
          </a:prstGeom>
          <a:noFill/>
          <a:ln>
            <a:noFill/>
          </a:ln>
        </p:spPr>
        <p:txBody>
          <a:bodyPr anchorCtr="0" anchor="t" bIns="91425" lIns="91425" spcFirstLastPara="1" rIns="91425" wrap="square" tIns="91425">
            <a:noAutofit/>
          </a:bodyPr>
          <a:lstStyle>
            <a:lvl1pPr indent="-368300" lvl="0" marL="457200">
              <a:spcBef>
                <a:spcPts val="600"/>
              </a:spcBef>
              <a:spcAft>
                <a:spcPts val="0"/>
              </a:spcAft>
              <a:buClr>
                <a:srgbClr val="B1E1F5"/>
              </a:buClr>
              <a:buSzPts val="2200"/>
              <a:buFont typeface="Fira Sans Light"/>
              <a:buChar char="▫"/>
              <a:defRPr sz="2200">
                <a:solidFill>
                  <a:srgbClr val="FFFFFF"/>
                </a:solidFill>
                <a:latin typeface="Fira Sans Light"/>
                <a:ea typeface="Fira Sans Light"/>
                <a:cs typeface="Fira Sans Light"/>
                <a:sym typeface="Fira Sans Light"/>
              </a:defRPr>
            </a:lvl1pPr>
            <a:lvl2pPr indent="-368300" lvl="1" marL="914400">
              <a:spcBef>
                <a:spcPts val="0"/>
              </a:spcBef>
              <a:spcAft>
                <a:spcPts val="0"/>
              </a:spcAft>
              <a:buClr>
                <a:srgbClr val="B1E1F5"/>
              </a:buClr>
              <a:buSzPts val="2200"/>
              <a:buFont typeface="Fira Sans Light"/>
              <a:buChar char="▪"/>
              <a:defRPr sz="2200">
                <a:solidFill>
                  <a:srgbClr val="FFFFFF"/>
                </a:solidFill>
                <a:latin typeface="Fira Sans Light"/>
                <a:ea typeface="Fira Sans Light"/>
                <a:cs typeface="Fira Sans Light"/>
                <a:sym typeface="Fira Sans Light"/>
              </a:defRPr>
            </a:lvl2pPr>
            <a:lvl3pPr indent="-368300" lvl="2" marL="1371600">
              <a:spcBef>
                <a:spcPts val="0"/>
              </a:spcBef>
              <a:spcAft>
                <a:spcPts val="0"/>
              </a:spcAft>
              <a:buClr>
                <a:srgbClr val="B1E1F5"/>
              </a:buClr>
              <a:buSzPts val="2200"/>
              <a:buFont typeface="Fira Sans Light"/>
              <a:buChar char="▪"/>
              <a:defRPr sz="2200">
                <a:solidFill>
                  <a:srgbClr val="FFFFFF"/>
                </a:solidFill>
                <a:latin typeface="Fira Sans Light"/>
                <a:ea typeface="Fira Sans Light"/>
                <a:cs typeface="Fira Sans Light"/>
                <a:sym typeface="Fira Sans Light"/>
              </a:defRPr>
            </a:lvl3pPr>
            <a:lvl4pPr indent="-368300" lvl="3" marL="1828800">
              <a:spcBef>
                <a:spcPts val="0"/>
              </a:spcBef>
              <a:spcAft>
                <a:spcPts val="0"/>
              </a:spcAft>
              <a:buClr>
                <a:srgbClr val="FFFFFF"/>
              </a:buClr>
              <a:buSzPts val="2200"/>
              <a:buFont typeface="Fira Sans Light"/>
              <a:buChar char="▪"/>
              <a:defRPr sz="2200">
                <a:solidFill>
                  <a:srgbClr val="FFFFFF"/>
                </a:solidFill>
                <a:latin typeface="Fira Sans Light"/>
                <a:ea typeface="Fira Sans Light"/>
                <a:cs typeface="Fira Sans Light"/>
                <a:sym typeface="Fira Sans Light"/>
              </a:defRPr>
            </a:lvl4pPr>
            <a:lvl5pPr indent="-368300" lvl="4" marL="2286000">
              <a:spcBef>
                <a:spcPts val="0"/>
              </a:spcBef>
              <a:spcAft>
                <a:spcPts val="0"/>
              </a:spcAft>
              <a:buClr>
                <a:srgbClr val="FFFFFF"/>
              </a:buClr>
              <a:buSzPts val="2200"/>
              <a:buFont typeface="Fira Sans Light"/>
              <a:buChar char="▪"/>
              <a:defRPr sz="2200">
                <a:solidFill>
                  <a:srgbClr val="FFFFFF"/>
                </a:solidFill>
                <a:latin typeface="Fira Sans Light"/>
                <a:ea typeface="Fira Sans Light"/>
                <a:cs typeface="Fira Sans Light"/>
                <a:sym typeface="Fira Sans Light"/>
              </a:defRPr>
            </a:lvl5pPr>
            <a:lvl6pPr indent="-368300" lvl="5" marL="2743200">
              <a:spcBef>
                <a:spcPts val="0"/>
              </a:spcBef>
              <a:spcAft>
                <a:spcPts val="0"/>
              </a:spcAft>
              <a:buClr>
                <a:srgbClr val="FFFFFF"/>
              </a:buClr>
              <a:buSzPts val="2200"/>
              <a:buFont typeface="Fira Sans Light"/>
              <a:buChar char="▪"/>
              <a:defRPr sz="2200">
                <a:solidFill>
                  <a:srgbClr val="FFFFFF"/>
                </a:solidFill>
                <a:latin typeface="Fira Sans Light"/>
                <a:ea typeface="Fira Sans Light"/>
                <a:cs typeface="Fira Sans Light"/>
                <a:sym typeface="Fira Sans Light"/>
              </a:defRPr>
            </a:lvl6pPr>
            <a:lvl7pPr indent="-368300" lvl="6" marL="3200400">
              <a:spcBef>
                <a:spcPts val="0"/>
              </a:spcBef>
              <a:spcAft>
                <a:spcPts val="0"/>
              </a:spcAft>
              <a:buClr>
                <a:srgbClr val="FFFFFF"/>
              </a:buClr>
              <a:buSzPts val="2200"/>
              <a:buFont typeface="Fira Sans Light"/>
              <a:buChar char="▪"/>
              <a:defRPr sz="2200">
                <a:solidFill>
                  <a:srgbClr val="FFFFFF"/>
                </a:solidFill>
                <a:latin typeface="Fira Sans Light"/>
                <a:ea typeface="Fira Sans Light"/>
                <a:cs typeface="Fira Sans Light"/>
                <a:sym typeface="Fira Sans Light"/>
              </a:defRPr>
            </a:lvl7pPr>
            <a:lvl8pPr indent="-368300" lvl="7" marL="3657600">
              <a:spcBef>
                <a:spcPts val="0"/>
              </a:spcBef>
              <a:spcAft>
                <a:spcPts val="0"/>
              </a:spcAft>
              <a:buClr>
                <a:srgbClr val="FFFFFF"/>
              </a:buClr>
              <a:buSzPts val="2200"/>
              <a:buFont typeface="Fira Sans Light"/>
              <a:buChar char="▪"/>
              <a:defRPr sz="2200">
                <a:solidFill>
                  <a:srgbClr val="FFFFFF"/>
                </a:solidFill>
                <a:latin typeface="Fira Sans Light"/>
                <a:ea typeface="Fira Sans Light"/>
                <a:cs typeface="Fira Sans Light"/>
                <a:sym typeface="Fira Sans Light"/>
              </a:defRPr>
            </a:lvl8pPr>
            <a:lvl9pPr indent="-368300" lvl="8" marL="4114800">
              <a:spcBef>
                <a:spcPts val="0"/>
              </a:spcBef>
              <a:spcAft>
                <a:spcPts val="0"/>
              </a:spcAft>
              <a:buClr>
                <a:srgbClr val="FFFFFF"/>
              </a:buClr>
              <a:buSzPts val="2200"/>
              <a:buFont typeface="Fira Sans Light"/>
              <a:buChar char="▪"/>
              <a:defRPr sz="2200">
                <a:solidFill>
                  <a:srgbClr val="FFFFFF"/>
                </a:solidFill>
                <a:latin typeface="Fira Sans Light"/>
                <a:ea typeface="Fira Sans Light"/>
                <a:cs typeface="Fira Sans Light"/>
                <a:sym typeface="Fira Sans Light"/>
              </a:defRPr>
            </a:lvl9pPr>
          </a:lstStyle>
          <a:p/>
        </p:txBody>
      </p:sp>
      <p:sp>
        <p:nvSpPr>
          <p:cNvPr id="8" name="Google Shape;8;p1"/>
          <p:cNvSpPr txBox="1"/>
          <p:nvPr>
            <p:ph idx="12" type="sldNum"/>
          </p:nvPr>
        </p:nvSpPr>
        <p:spPr>
          <a:xfrm>
            <a:off x="8540298" y="1"/>
            <a:ext cx="548700" cy="393600"/>
          </a:xfrm>
          <a:prstGeom prst="rect">
            <a:avLst/>
          </a:prstGeom>
          <a:noFill/>
          <a:ln>
            <a:noFill/>
          </a:ln>
        </p:spPr>
        <p:txBody>
          <a:bodyPr anchorCtr="0" anchor="ctr" bIns="91425" lIns="91425" spcFirstLastPara="1" rIns="91425" wrap="square" tIns="91425">
            <a:noAutofit/>
          </a:bodyPr>
          <a:lstStyle>
            <a:lvl1pPr lvl="0" algn="r">
              <a:buNone/>
              <a:defRPr sz="1200">
                <a:solidFill>
                  <a:srgbClr val="FFFFFF"/>
                </a:solidFill>
                <a:latin typeface="Fira Sans Light"/>
                <a:ea typeface="Fira Sans Light"/>
                <a:cs typeface="Fira Sans Light"/>
                <a:sym typeface="Fira Sans Light"/>
              </a:defRPr>
            </a:lvl1pPr>
            <a:lvl2pPr lvl="1" algn="r">
              <a:buNone/>
              <a:defRPr sz="1200">
                <a:solidFill>
                  <a:srgbClr val="FFFFFF"/>
                </a:solidFill>
                <a:latin typeface="Fira Sans Light"/>
                <a:ea typeface="Fira Sans Light"/>
                <a:cs typeface="Fira Sans Light"/>
                <a:sym typeface="Fira Sans Light"/>
              </a:defRPr>
            </a:lvl2pPr>
            <a:lvl3pPr lvl="2" algn="r">
              <a:buNone/>
              <a:defRPr sz="1200">
                <a:solidFill>
                  <a:srgbClr val="FFFFFF"/>
                </a:solidFill>
                <a:latin typeface="Fira Sans Light"/>
                <a:ea typeface="Fira Sans Light"/>
                <a:cs typeface="Fira Sans Light"/>
                <a:sym typeface="Fira Sans Light"/>
              </a:defRPr>
            </a:lvl3pPr>
            <a:lvl4pPr lvl="3" algn="r">
              <a:buNone/>
              <a:defRPr sz="1200">
                <a:solidFill>
                  <a:srgbClr val="FFFFFF"/>
                </a:solidFill>
                <a:latin typeface="Fira Sans Light"/>
                <a:ea typeface="Fira Sans Light"/>
                <a:cs typeface="Fira Sans Light"/>
                <a:sym typeface="Fira Sans Light"/>
              </a:defRPr>
            </a:lvl4pPr>
            <a:lvl5pPr lvl="4" algn="r">
              <a:buNone/>
              <a:defRPr sz="1200">
                <a:solidFill>
                  <a:srgbClr val="FFFFFF"/>
                </a:solidFill>
                <a:latin typeface="Fira Sans Light"/>
                <a:ea typeface="Fira Sans Light"/>
                <a:cs typeface="Fira Sans Light"/>
                <a:sym typeface="Fira Sans Light"/>
              </a:defRPr>
            </a:lvl5pPr>
            <a:lvl6pPr lvl="5" algn="r">
              <a:buNone/>
              <a:defRPr sz="1200">
                <a:solidFill>
                  <a:srgbClr val="FFFFFF"/>
                </a:solidFill>
                <a:latin typeface="Fira Sans Light"/>
                <a:ea typeface="Fira Sans Light"/>
                <a:cs typeface="Fira Sans Light"/>
                <a:sym typeface="Fira Sans Light"/>
              </a:defRPr>
            </a:lvl6pPr>
            <a:lvl7pPr lvl="6" algn="r">
              <a:buNone/>
              <a:defRPr sz="1200">
                <a:solidFill>
                  <a:srgbClr val="FFFFFF"/>
                </a:solidFill>
                <a:latin typeface="Fira Sans Light"/>
                <a:ea typeface="Fira Sans Light"/>
                <a:cs typeface="Fira Sans Light"/>
                <a:sym typeface="Fira Sans Light"/>
              </a:defRPr>
            </a:lvl7pPr>
            <a:lvl8pPr lvl="7" algn="r">
              <a:buNone/>
              <a:defRPr sz="1200">
                <a:solidFill>
                  <a:srgbClr val="FFFFFF"/>
                </a:solidFill>
                <a:latin typeface="Fira Sans Light"/>
                <a:ea typeface="Fira Sans Light"/>
                <a:cs typeface="Fira Sans Light"/>
                <a:sym typeface="Fira Sans Light"/>
              </a:defRPr>
            </a:lvl8pPr>
            <a:lvl9pPr lvl="8" algn="r">
              <a:buNone/>
              <a:defRPr sz="1200">
                <a:solidFill>
                  <a:srgbClr val="FFFFFF"/>
                </a:solidFill>
                <a:latin typeface="Fira Sans Light"/>
                <a:ea typeface="Fira Sans Light"/>
                <a:cs typeface="Fira Sans Light"/>
                <a:sym typeface="Fira Sans Light"/>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image" Target="../media/image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xml"/><Relationship Id="rId3" Type="http://schemas.openxmlformats.org/officeDocument/2006/relationships/image" Target="../media/image20.png"/><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xml"/><Relationship Id="rId3" Type="http://schemas.openxmlformats.org/officeDocument/2006/relationships/image" Target="../media/image24.png"/><Relationship Id="rId4" Type="http://schemas.openxmlformats.org/officeDocument/2006/relationships/image" Target="../media/image26.png"/><Relationship Id="rId5" Type="http://schemas.openxmlformats.org/officeDocument/2006/relationships/image" Target="../media/image2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7.xml"/><Relationship Id="rId3" Type="http://schemas.openxmlformats.org/officeDocument/2006/relationships/image" Target="../media/image27.png"/><Relationship Id="rId4" Type="http://schemas.openxmlformats.org/officeDocument/2006/relationships/image" Target="../media/image19.png"/><Relationship Id="rId5" Type="http://schemas.openxmlformats.org/officeDocument/2006/relationships/image" Target="../media/image1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8.xml"/><Relationship Id="rId3" Type="http://schemas.openxmlformats.org/officeDocument/2006/relationships/image" Target="../media/image18.png"/><Relationship Id="rId4" Type="http://schemas.openxmlformats.org/officeDocument/2006/relationships/image" Target="../media/image17.png"/><Relationship Id="rId5" Type="http://schemas.openxmlformats.org/officeDocument/2006/relationships/image" Target="../media/image1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xml"/><Relationship Id="rId3" Type="http://schemas.openxmlformats.org/officeDocument/2006/relationships/image" Target="../media/image7.png"/><Relationship Id="rId4" Type="http://schemas.openxmlformats.org/officeDocument/2006/relationships/image" Target="../media/image6.png"/><Relationship Id="rId5" Type="http://schemas.openxmlformats.org/officeDocument/2006/relationships/image" Target="../media/image8.png"/><Relationship Id="rId6" Type="http://schemas.openxmlformats.org/officeDocument/2006/relationships/image" Target="../media/image11.png"/><Relationship Id="rId7" Type="http://schemas.openxmlformats.org/officeDocument/2006/relationships/image" Target="../media/image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xml"/><Relationship Id="rId3" Type="http://schemas.openxmlformats.org/officeDocument/2006/relationships/hyperlink" Target="http://www.youtube.com/watch?v=Al_V0gZMQKo" TargetMode="External"/><Relationship Id="rId4" Type="http://schemas.openxmlformats.org/officeDocument/2006/relationships/image" Target="../media/image10.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7.xml"/><Relationship Id="rId3" Type="http://schemas.openxmlformats.org/officeDocument/2006/relationships/image" Target="../media/image1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2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xml"/><Relationship Id="rId3" Type="http://schemas.openxmlformats.org/officeDocument/2006/relationships/image" Target="../media/image22.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5.gi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gradFill>
          <a:gsLst>
            <a:gs pos="0">
              <a:srgbClr val="568EFF"/>
            </a:gs>
            <a:gs pos="45000">
              <a:srgbClr val="ABADE6"/>
            </a:gs>
            <a:gs pos="83000">
              <a:srgbClr val="FFCCCC"/>
            </a:gs>
            <a:gs pos="100000">
              <a:srgbClr val="FFFFCC"/>
            </a:gs>
          </a:gsLst>
          <a:lin ang="5400700" scaled="0"/>
        </a:gradFill>
      </p:bgPr>
    </p:bg>
    <p:spTree>
      <p:nvGrpSpPr>
        <p:cNvPr id="295" name="Shape 295"/>
        <p:cNvGrpSpPr/>
        <p:nvPr/>
      </p:nvGrpSpPr>
      <p:grpSpPr>
        <a:xfrm>
          <a:off x="0" y="0"/>
          <a:ext cx="0" cy="0"/>
          <a:chOff x="0" y="0"/>
          <a:chExt cx="0" cy="0"/>
        </a:xfrm>
      </p:grpSpPr>
      <p:sp>
        <p:nvSpPr>
          <p:cNvPr id="296" name="Google Shape;296;p18"/>
          <p:cNvSpPr txBox="1"/>
          <p:nvPr>
            <p:ph idx="4294967295" type="subTitle"/>
          </p:nvPr>
        </p:nvSpPr>
        <p:spPr>
          <a:xfrm>
            <a:off x="1275150" y="4006976"/>
            <a:ext cx="6593700" cy="885900"/>
          </a:xfrm>
          <a:prstGeom prst="rect">
            <a:avLst/>
          </a:prstGeom>
          <a:effectLst>
            <a:outerShdw blurRad="28575" rotWithShape="0" algn="bl" dir="5400000" dist="9525">
              <a:srgbClr val="1C4587">
                <a:alpha val="20000"/>
              </a:srgbClr>
            </a:outerShdw>
          </a:effectLst>
        </p:spPr>
        <p:txBody>
          <a:bodyPr anchorCtr="0" anchor="t" bIns="91425" lIns="91425" spcFirstLastPara="1" rIns="91425" wrap="square" tIns="91425">
            <a:noAutofit/>
          </a:bodyPr>
          <a:lstStyle/>
          <a:p>
            <a:pPr indent="0" lvl="0" marL="0" rtl="0" algn="ctr">
              <a:spcBef>
                <a:spcPts val="600"/>
              </a:spcBef>
              <a:spcAft>
                <a:spcPts val="0"/>
              </a:spcAft>
              <a:buNone/>
            </a:pPr>
            <a:r>
              <a:rPr lang="en" sz="1800">
                <a:solidFill>
                  <a:srgbClr val="000000"/>
                </a:solidFill>
                <a:latin typeface="Fira Sans"/>
                <a:ea typeface="Fira Sans"/>
                <a:cs typeface="Fira Sans"/>
                <a:sym typeface="Fira Sans"/>
              </a:rPr>
              <a:t>Ricardo Deodutt</a:t>
            </a:r>
            <a:endParaRPr sz="1800">
              <a:solidFill>
                <a:srgbClr val="000000"/>
              </a:solidFill>
              <a:latin typeface="Fira Sans"/>
              <a:ea typeface="Fira Sans"/>
              <a:cs typeface="Fira Sans"/>
              <a:sym typeface="Fira Sans"/>
            </a:endParaRPr>
          </a:p>
          <a:p>
            <a:pPr indent="0" lvl="0" marL="0" rtl="0" algn="ctr">
              <a:spcBef>
                <a:spcPts val="600"/>
              </a:spcBef>
              <a:spcAft>
                <a:spcPts val="0"/>
              </a:spcAft>
              <a:buClr>
                <a:schemeClr val="dk1"/>
              </a:buClr>
              <a:buSzPts val="1100"/>
              <a:buFont typeface="Arial"/>
              <a:buNone/>
            </a:pPr>
            <a:r>
              <a:rPr lang="en" sz="1800">
                <a:solidFill>
                  <a:srgbClr val="000000"/>
                </a:solidFill>
              </a:rPr>
              <a:t>CT101 - MN1</a:t>
            </a:r>
            <a:endParaRPr sz="1800">
              <a:solidFill>
                <a:srgbClr val="000000"/>
              </a:solidFill>
            </a:endParaRPr>
          </a:p>
          <a:p>
            <a:pPr indent="0" lvl="0" marL="0" rtl="0" algn="l">
              <a:spcBef>
                <a:spcPts val="600"/>
              </a:spcBef>
              <a:spcAft>
                <a:spcPts val="0"/>
              </a:spcAft>
              <a:buClr>
                <a:schemeClr val="dk1"/>
              </a:buClr>
              <a:buSzPts val="1100"/>
              <a:buFont typeface="Arial"/>
              <a:buNone/>
            </a:pPr>
            <a:r>
              <a:t/>
            </a:r>
            <a:endParaRPr sz="1800"/>
          </a:p>
        </p:txBody>
      </p:sp>
      <p:sp>
        <p:nvSpPr>
          <p:cNvPr id="297" name="Google Shape;297;p18"/>
          <p:cNvSpPr txBox="1"/>
          <p:nvPr>
            <p:ph idx="4294967295" type="ctrTitle"/>
          </p:nvPr>
        </p:nvSpPr>
        <p:spPr>
          <a:xfrm>
            <a:off x="1750950" y="2607049"/>
            <a:ext cx="5642100" cy="607800"/>
          </a:xfrm>
          <a:prstGeom prst="rect">
            <a:avLst/>
          </a:prstGeom>
          <a:effectLst>
            <a:outerShdw blurRad="28575" rotWithShape="0" algn="bl" dir="5400000" dist="9525">
              <a:srgbClr val="1C4587">
                <a:alpha val="2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chemeClr val="lt1"/>
                </a:solidFill>
              </a:rPr>
              <a:t>Your Next Job is One Click Away</a:t>
            </a:r>
            <a:endParaRPr sz="2400">
              <a:solidFill>
                <a:schemeClr val="lt1"/>
              </a:solidFill>
            </a:endParaRPr>
          </a:p>
        </p:txBody>
      </p:sp>
      <p:pic>
        <p:nvPicPr>
          <p:cNvPr id="298" name="Google Shape;298;p18"/>
          <p:cNvPicPr preferRelativeResize="0"/>
          <p:nvPr/>
        </p:nvPicPr>
        <p:blipFill>
          <a:blip r:embed="rId3">
            <a:alphaModFix/>
          </a:blip>
          <a:stretch>
            <a:fillRect/>
          </a:stretch>
        </p:blipFill>
        <p:spPr>
          <a:xfrm>
            <a:off x="3429000" y="438225"/>
            <a:ext cx="2286000" cy="2286000"/>
          </a:xfrm>
          <a:prstGeom prst="rect">
            <a:avLst/>
          </a:prstGeom>
          <a:noFill/>
          <a:ln>
            <a:noFill/>
          </a:ln>
          <a:effectLst>
            <a:outerShdw blurRad="57150" rotWithShape="0" algn="bl" dir="5400000" dist="19050">
              <a:srgbClr val="000000">
                <a:alpha val="50000"/>
              </a:srgbClr>
            </a:outerShdw>
          </a:effectLst>
        </p:spPr>
      </p:pic>
      <p:sp>
        <p:nvSpPr>
          <p:cNvPr id="299" name="Google Shape;299;p18"/>
          <p:cNvSpPr txBox="1"/>
          <p:nvPr>
            <p:ph idx="12" type="sldNum"/>
          </p:nvPr>
        </p:nvSpPr>
        <p:spPr>
          <a:xfrm>
            <a:off x="8540298" y="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6" name="Shape 366"/>
        <p:cNvGrpSpPr/>
        <p:nvPr/>
      </p:nvGrpSpPr>
      <p:grpSpPr>
        <a:xfrm>
          <a:off x="0" y="0"/>
          <a:ext cx="0" cy="0"/>
          <a:chOff x="0" y="0"/>
          <a:chExt cx="0" cy="0"/>
        </a:xfrm>
      </p:grpSpPr>
      <p:sp>
        <p:nvSpPr>
          <p:cNvPr id="367" name="Google Shape;367;p27"/>
          <p:cNvSpPr txBox="1"/>
          <p:nvPr>
            <p:ph idx="12" type="sldNum"/>
          </p:nvPr>
        </p:nvSpPr>
        <p:spPr>
          <a:xfrm>
            <a:off x="8540298" y="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68" name="Google Shape;368;p27"/>
          <p:cNvSpPr txBox="1"/>
          <p:nvPr>
            <p:ph idx="4294967295" type="title"/>
          </p:nvPr>
        </p:nvSpPr>
        <p:spPr>
          <a:xfrm>
            <a:off x="849000" y="393600"/>
            <a:ext cx="7446000" cy="666000"/>
          </a:xfrm>
          <a:prstGeom prst="rect">
            <a:avLst/>
          </a:prstGeom>
          <a:effectLst>
            <a:outerShdw blurRad="28575" rotWithShape="0" algn="bl" dir="5400000" dist="9525">
              <a:srgbClr val="1C4587">
                <a:alpha val="2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t>User Research</a:t>
            </a:r>
            <a:endParaRPr/>
          </a:p>
        </p:txBody>
      </p:sp>
      <p:pic>
        <p:nvPicPr>
          <p:cNvPr id="369" name="Google Shape;369;p27" title="How often do you use Job Finding Apps?"/>
          <p:cNvPicPr preferRelativeResize="0"/>
          <p:nvPr/>
        </p:nvPicPr>
        <p:blipFill>
          <a:blip r:embed="rId3">
            <a:alphaModFix/>
          </a:blip>
          <a:stretch>
            <a:fillRect/>
          </a:stretch>
        </p:blipFill>
        <p:spPr>
          <a:xfrm>
            <a:off x="1516125" y="1059600"/>
            <a:ext cx="6111750" cy="3779099"/>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3" name="Shape 373"/>
        <p:cNvGrpSpPr/>
        <p:nvPr/>
      </p:nvGrpSpPr>
      <p:grpSpPr>
        <a:xfrm>
          <a:off x="0" y="0"/>
          <a:ext cx="0" cy="0"/>
          <a:chOff x="0" y="0"/>
          <a:chExt cx="0" cy="0"/>
        </a:xfrm>
      </p:grpSpPr>
      <p:sp>
        <p:nvSpPr>
          <p:cNvPr id="374" name="Google Shape;374;p28"/>
          <p:cNvSpPr txBox="1"/>
          <p:nvPr>
            <p:ph idx="12" type="sldNum"/>
          </p:nvPr>
        </p:nvSpPr>
        <p:spPr>
          <a:xfrm>
            <a:off x="8540298" y="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75" name="Google Shape;375;p28"/>
          <p:cNvSpPr txBox="1"/>
          <p:nvPr>
            <p:ph idx="4294967295" type="title"/>
          </p:nvPr>
        </p:nvSpPr>
        <p:spPr>
          <a:xfrm>
            <a:off x="849000" y="393600"/>
            <a:ext cx="7446000" cy="666000"/>
          </a:xfrm>
          <a:prstGeom prst="rect">
            <a:avLst/>
          </a:prstGeom>
          <a:effectLst>
            <a:outerShdw blurRad="28575" rotWithShape="0" algn="bl" dir="5400000" dist="9525">
              <a:srgbClr val="1C4587">
                <a:alpha val="2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t>User Research</a:t>
            </a:r>
            <a:endParaRPr/>
          </a:p>
        </p:txBody>
      </p:sp>
      <p:pic>
        <p:nvPicPr>
          <p:cNvPr id="376" name="Google Shape;376;p28" title="When you use job finding apps, what are you looking for?"/>
          <p:cNvPicPr preferRelativeResize="0"/>
          <p:nvPr/>
        </p:nvPicPr>
        <p:blipFill>
          <a:blip r:embed="rId3">
            <a:alphaModFix/>
          </a:blip>
          <a:stretch>
            <a:fillRect/>
          </a:stretch>
        </p:blipFill>
        <p:spPr>
          <a:xfrm>
            <a:off x="1516125" y="1059600"/>
            <a:ext cx="6111750" cy="3779099"/>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0" name="Shape 380"/>
        <p:cNvGrpSpPr/>
        <p:nvPr/>
      </p:nvGrpSpPr>
      <p:grpSpPr>
        <a:xfrm>
          <a:off x="0" y="0"/>
          <a:ext cx="0" cy="0"/>
          <a:chOff x="0" y="0"/>
          <a:chExt cx="0" cy="0"/>
        </a:xfrm>
      </p:grpSpPr>
      <p:sp>
        <p:nvSpPr>
          <p:cNvPr id="381" name="Google Shape;381;p29"/>
          <p:cNvSpPr txBox="1"/>
          <p:nvPr>
            <p:ph idx="12" type="sldNum"/>
          </p:nvPr>
        </p:nvSpPr>
        <p:spPr>
          <a:xfrm>
            <a:off x="8540298" y="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82" name="Google Shape;382;p29"/>
          <p:cNvSpPr txBox="1"/>
          <p:nvPr>
            <p:ph idx="4294967295" type="title"/>
          </p:nvPr>
        </p:nvSpPr>
        <p:spPr>
          <a:xfrm>
            <a:off x="849000" y="393600"/>
            <a:ext cx="7446000" cy="666000"/>
          </a:xfrm>
          <a:prstGeom prst="rect">
            <a:avLst/>
          </a:prstGeom>
          <a:effectLst>
            <a:outerShdw blurRad="28575" rotWithShape="0" algn="bl" dir="5400000" dist="9525">
              <a:srgbClr val="1C4587">
                <a:alpha val="2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t>User Research</a:t>
            </a:r>
            <a:endParaRPr/>
          </a:p>
        </p:txBody>
      </p:sp>
      <p:pic>
        <p:nvPicPr>
          <p:cNvPr id="383" name="Google Shape;383;p29" title="Which of these apps are you familiar with?"/>
          <p:cNvPicPr preferRelativeResize="0"/>
          <p:nvPr/>
        </p:nvPicPr>
        <p:blipFill>
          <a:blip r:embed="rId3">
            <a:alphaModFix/>
          </a:blip>
          <a:stretch>
            <a:fillRect/>
          </a:stretch>
        </p:blipFill>
        <p:spPr>
          <a:xfrm>
            <a:off x="1516125" y="1059600"/>
            <a:ext cx="6111750" cy="3779099"/>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7" name="Shape 387"/>
        <p:cNvGrpSpPr/>
        <p:nvPr/>
      </p:nvGrpSpPr>
      <p:grpSpPr>
        <a:xfrm>
          <a:off x="0" y="0"/>
          <a:ext cx="0" cy="0"/>
          <a:chOff x="0" y="0"/>
          <a:chExt cx="0" cy="0"/>
        </a:xfrm>
      </p:grpSpPr>
      <p:sp>
        <p:nvSpPr>
          <p:cNvPr id="388" name="Google Shape;388;p30"/>
          <p:cNvSpPr txBox="1"/>
          <p:nvPr>
            <p:ph idx="4294967295" type="title"/>
          </p:nvPr>
        </p:nvSpPr>
        <p:spPr>
          <a:xfrm>
            <a:off x="849000" y="393600"/>
            <a:ext cx="7446000" cy="666000"/>
          </a:xfrm>
          <a:prstGeom prst="rect">
            <a:avLst/>
          </a:prstGeom>
          <a:effectLst>
            <a:outerShdw blurRad="28575" rotWithShape="0" algn="bl" dir="5400000" dist="9525">
              <a:srgbClr val="1C4587">
                <a:alpha val="2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t>Notable Responses from Survey</a:t>
            </a:r>
            <a:endParaRPr/>
          </a:p>
        </p:txBody>
      </p:sp>
      <p:sp>
        <p:nvSpPr>
          <p:cNvPr id="389" name="Google Shape;389;p30"/>
          <p:cNvSpPr txBox="1"/>
          <p:nvPr>
            <p:ph idx="1" type="body"/>
          </p:nvPr>
        </p:nvSpPr>
        <p:spPr>
          <a:xfrm>
            <a:off x="849000" y="1059600"/>
            <a:ext cx="7761900" cy="3399300"/>
          </a:xfrm>
          <a:prstGeom prst="rect">
            <a:avLst/>
          </a:prstGeom>
          <a:effectLst>
            <a:outerShdw blurRad="28575" rotWithShape="0" algn="bl" dir="5400000" dist="9525">
              <a:srgbClr val="1C4587">
                <a:alpha val="20000"/>
              </a:srgbClr>
            </a:outerShdw>
          </a:effectLst>
        </p:spPr>
        <p:txBody>
          <a:bodyPr anchorCtr="0" anchor="t" bIns="91425" lIns="91425" spcFirstLastPara="1" rIns="91425" wrap="square" tIns="91425">
            <a:noAutofit/>
          </a:bodyPr>
          <a:lstStyle/>
          <a:p>
            <a:pPr indent="-317500" lvl="0" marL="457200" rtl="0" algn="l">
              <a:spcBef>
                <a:spcPts val="360"/>
              </a:spcBef>
              <a:spcAft>
                <a:spcPts val="0"/>
              </a:spcAft>
              <a:buSzPts val="1400"/>
              <a:buFont typeface="Fira Sans"/>
              <a:buChar char="❖"/>
            </a:pPr>
            <a:r>
              <a:rPr b="1" lang="en">
                <a:latin typeface="Fira Sans"/>
                <a:ea typeface="Fira Sans"/>
                <a:cs typeface="Fira Sans"/>
                <a:sym typeface="Fira Sans"/>
              </a:rPr>
              <a:t>What is the most frustrating step in searching and applying for job/internship/etc?</a:t>
            </a:r>
            <a:endParaRPr b="1">
              <a:latin typeface="Fira Sans"/>
              <a:ea typeface="Fira Sans"/>
              <a:cs typeface="Fira Sans"/>
              <a:sym typeface="Fira Sans"/>
            </a:endParaRPr>
          </a:p>
          <a:p>
            <a:pPr indent="-342900" lvl="1" marL="914400" rtl="0" algn="l">
              <a:spcBef>
                <a:spcPts val="0"/>
              </a:spcBef>
              <a:spcAft>
                <a:spcPts val="0"/>
              </a:spcAft>
              <a:buSzPts val="1800"/>
              <a:buFont typeface="Fira Sans"/>
              <a:buChar char="➢"/>
            </a:pPr>
            <a:r>
              <a:rPr b="1" lang="en">
                <a:latin typeface="Fira Sans"/>
                <a:ea typeface="Fira Sans"/>
                <a:cs typeface="Fira Sans"/>
                <a:sym typeface="Fira Sans"/>
              </a:rPr>
              <a:t>“I just hate having to put the same location when searching.” - Justin Z.</a:t>
            </a:r>
            <a:endParaRPr b="1">
              <a:latin typeface="Fira Sans"/>
              <a:ea typeface="Fira Sans"/>
              <a:cs typeface="Fira Sans"/>
              <a:sym typeface="Fira Sans"/>
            </a:endParaRPr>
          </a:p>
          <a:p>
            <a:pPr indent="-342900" lvl="1" marL="914400" rtl="0" algn="l">
              <a:spcBef>
                <a:spcPts val="0"/>
              </a:spcBef>
              <a:spcAft>
                <a:spcPts val="0"/>
              </a:spcAft>
              <a:buSzPts val="1800"/>
              <a:buFont typeface="Fira Sans"/>
              <a:buChar char="➢"/>
            </a:pPr>
            <a:r>
              <a:rPr b="1" lang="en">
                <a:latin typeface="Fira Sans"/>
                <a:ea typeface="Fira Sans"/>
                <a:cs typeface="Fira Sans"/>
                <a:sym typeface="Fira Sans"/>
              </a:rPr>
              <a:t>“I dislike seeing all the black text clumped together.” - Jordan Diaz</a:t>
            </a:r>
            <a:endParaRPr b="1">
              <a:latin typeface="Fira Sans"/>
              <a:ea typeface="Fira Sans"/>
              <a:cs typeface="Fira Sans"/>
              <a:sym typeface="Fira Sans"/>
            </a:endParaRPr>
          </a:p>
          <a:p>
            <a:pPr indent="0" lvl="0" marL="0" rtl="0" algn="l">
              <a:spcBef>
                <a:spcPts val="360"/>
              </a:spcBef>
              <a:spcAft>
                <a:spcPts val="0"/>
              </a:spcAft>
              <a:buNone/>
            </a:pPr>
            <a:r>
              <a:t/>
            </a:r>
            <a:endParaRPr b="1">
              <a:latin typeface="Fira Sans"/>
              <a:ea typeface="Fira Sans"/>
              <a:cs typeface="Fira Sans"/>
              <a:sym typeface="Fira Sans"/>
            </a:endParaRPr>
          </a:p>
          <a:p>
            <a:pPr indent="-317500" lvl="0" marL="457200" rtl="0" algn="l">
              <a:spcBef>
                <a:spcPts val="360"/>
              </a:spcBef>
              <a:spcAft>
                <a:spcPts val="0"/>
              </a:spcAft>
              <a:buSzPts val="1400"/>
              <a:buFont typeface="Fira Sans"/>
              <a:buChar char="❖"/>
            </a:pPr>
            <a:r>
              <a:rPr b="1" lang="en">
                <a:latin typeface="Fira Sans"/>
                <a:ea typeface="Fira Sans"/>
                <a:cs typeface="Fira Sans"/>
                <a:sym typeface="Fira Sans"/>
              </a:rPr>
              <a:t>What new features would you like to see in Job Finding Apps?</a:t>
            </a:r>
            <a:endParaRPr b="1">
              <a:latin typeface="Fira Sans"/>
              <a:ea typeface="Fira Sans"/>
              <a:cs typeface="Fira Sans"/>
              <a:sym typeface="Fira Sans"/>
            </a:endParaRPr>
          </a:p>
          <a:p>
            <a:pPr indent="-342900" lvl="1" marL="914400" rtl="0" algn="l">
              <a:spcBef>
                <a:spcPts val="0"/>
              </a:spcBef>
              <a:spcAft>
                <a:spcPts val="0"/>
              </a:spcAft>
              <a:buSzPts val="1800"/>
              <a:buFont typeface="Fira Sans"/>
              <a:buChar char="➢"/>
            </a:pPr>
            <a:r>
              <a:rPr b="1" lang="en">
                <a:latin typeface="Fira Sans"/>
                <a:ea typeface="Fira Sans"/>
                <a:cs typeface="Fira Sans"/>
                <a:sym typeface="Fira Sans"/>
              </a:rPr>
              <a:t>“Add a better bottom bar. It is weird seeing the bottom section being empty in Indeed Job Search.” - Hudesh Dyal</a:t>
            </a:r>
            <a:endParaRPr b="1">
              <a:latin typeface="Fira Sans"/>
              <a:ea typeface="Fira Sans"/>
              <a:cs typeface="Fira Sans"/>
              <a:sym typeface="Fira Sans"/>
            </a:endParaRPr>
          </a:p>
          <a:p>
            <a:pPr indent="0" lvl="0" marL="914400" rtl="0" algn="l">
              <a:spcBef>
                <a:spcPts val="360"/>
              </a:spcBef>
              <a:spcAft>
                <a:spcPts val="0"/>
              </a:spcAft>
              <a:buNone/>
            </a:pPr>
            <a:r>
              <a:t/>
            </a:r>
            <a:endParaRPr b="1">
              <a:latin typeface="Fira Sans"/>
              <a:ea typeface="Fira Sans"/>
              <a:cs typeface="Fira Sans"/>
              <a:sym typeface="Fira Sans"/>
            </a:endParaRPr>
          </a:p>
          <a:p>
            <a:pPr indent="-317500" lvl="0" marL="457200" rtl="0" algn="l">
              <a:spcBef>
                <a:spcPts val="360"/>
              </a:spcBef>
              <a:spcAft>
                <a:spcPts val="0"/>
              </a:spcAft>
              <a:buSzPts val="1400"/>
              <a:buFont typeface="Fira Sans"/>
              <a:buChar char="❖"/>
            </a:pPr>
            <a:r>
              <a:rPr b="1" lang="en">
                <a:latin typeface="Fira Sans"/>
                <a:ea typeface="Fira Sans"/>
                <a:cs typeface="Fira Sans"/>
                <a:sym typeface="Fira Sans"/>
              </a:rPr>
              <a:t>What features do you like about the current job finding app you are using?</a:t>
            </a:r>
            <a:endParaRPr b="1">
              <a:latin typeface="Fira Sans"/>
              <a:ea typeface="Fira Sans"/>
              <a:cs typeface="Fira Sans"/>
              <a:sym typeface="Fira Sans"/>
            </a:endParaRPr>
          </a:p>
          <a:p>
            <a:pPr indent="-342900" lvl="1" marL="914400" rtl="0" algn="l">
              <a:spcBef>
                <a:spcPts val="0"/>
              </a:spcBef>
              <a:spcAft>
                <a:spcPts val="0"/>
              </a:spcAft>
              <a:buSzPts val="1800"/>
              <a:buFont typeface="Fira Sans"/>
              <a:buChar char="➢"/>
            </a:pPr>
            <a:r>
              <a:rPr b="1" lang="en">
                <a:latin typeface="Fira Sans"/>
                <a:ea typeface="Fira Sans"/>
                <a:cs typeface="Fira Sans"/>
                <a:sym typeface="Fira Sans"/>
              </a:rPr>
              <a:t>“I like the simple design of Indeed. I like how you can remove some options and save them.” - Md Faim Foysal</a:t>
            </a:r>
            <a:endParaRPr b="1">
              <a:latin typeface="Fira Sans"/>
              <a:ea typeface="Fira Sans"/>
              <a:cs typeface="Fira Sans"/>
              <a:sym typeface="Fira Sans"/>
            </a:endParaRPr>
          </a:p>
        </p:txBody>
      </p:sp>
      <p:sp>
        <p:nvSpPr>
          <p:cNvPr id="390" name="Google Shape;390;p30"/>
          <p:cNvSpPr txBox="1"/>
          <p:nvPr>
            <p:ph idx="12" type="sldNum"/>
          </p:nvPr>
        </p:nvSpPr>
        <p:spPr>
          <a:xfrm>
            <a:off x="8540298" y="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4" name="Shape 394"/>
        <p:cNvGrpSpPr/>
        <p:nvPr/>
      </p:nvGrpSpPr>
      <p:grpSpPr>
        <a:xfrm>
          <a:off x="0" y="0"/>
          <a:ext cx="0" cy="0"/>
          <a:chOff x="0" y="0"/>
          <a:chExt cx="0" cy="0"/>
        </a:xfrm>
      </p:grpSpPr>
      <p:sp>
        <p:nvSpPr>
          <p:cNvPr id="395" name="Google Shape;395;p31"/>
          <p:cNvSpPr txBox="1"/>
          <p:nvPr>
            <p:ph idx="4294967295" type="title"/>
          </p:nvPr>
        </p:nvSpPr>
        <p:spPr>
          <a:xfrm>
            <a:off x="849000" y="393600"/>
            <a:ext cx="7446000" cy="666000"/>
          </a:xfrm>
          <a:prstGeom prst="rect">
            <a:avLst/>
          </a:prstGeom>
          <a:effectLst>
            <a:outerShdw blurRad="28575" rotWithShape="0" algn="bl" dir="5400000" dist="9525">
              <a:srgbClr val="1C4587">
                <a:alpha val="2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t>Paper Prototype</a:t>
            </a:r>
            <a:endParaRPr/>
          </a:p>
        </p:txBody>
      </p:sp>
      <p:pic>
        <p:nvPicPr>
          <p:cNvPr id="396" name="Google Shape;396;p31"/>
          <p:cNvPicPr preferRelativeResize="0"/>
          <p:nvPr/>
        </p:nvPicPr>
        <p:blipFill>
          <a:blip r:embed="rId3">
            <a:alphaModFix/>
          </a:blip>
          <a:stretch>
            <a:fillRect/>
          </a:stretch>
        </p:blipFill>
        <p:spPr>
          <a:xfrm>
            <a:off x="1161150" y="1059600"/>
            <a:ext cx="3406400" cy="3406400"/>
          </a:xfrm>
          <a:prstGeom prst="rect">
            <a:avLst/>
          </a:prstGeom>
          <a:noFill/>
          <a:ln>
            <a:noFill/>
          </a:ln>
          <a:effectLst>
            <a:outerShdw blurRad="57150" rotWithShape="0" algn="bl" dir="5400000" dist="19050">
              <a:srgbClr val="000000">
                <a:alpha val="50000"/>
              </a:srgbClr>
            </a:outerShdw>
          </a:effectLst>
        </p:spPr>
      </p:pic>
      <p:pic>
        <p:nvPicPr>
          <p:cNvPr id="397" name="Google Shape;397;p31"/>
          <p:cNvPicPr preferRelativeResize="0"/>
          <p:nvPr/>
        </p:nvPicPr>
        <p:blipFill>
          <a:blip r:embed="rId4">
            <a:alphaModFix/>
          </a:blip>
          <a:stretch>
            <a:fillRect/>
          </a:stretch>
        </p:blipFill>
        <p:spPr>
          <a:xfrm>
            <a:off x="4567550" y="1059600"/>
            <a:ext cx="3193225" cy="3193225"/>
          </a:xfrm>
          <a:prstGeom prst="rect">
            <a:avLst/>
          </a:prstGeom>
          <a:noFill/>
          <a:ln>
            <a:noFill/>
          </a:ln>
          <a:effectLst>
            <a:outerShdw blurRad="57150" rotWithShape="0" algn="bl" dir="5400000" dist="19050">
              <a:srgbClr val="000000">
                <a:alpha val="50000"/>
              </a:srgbClr>
            </a:outerShdw>
          </a:effectLst>
        </p:spPr>
      </p:pic>
      <p:sp>
        <p:nvSpPr>
          <p:cNvPr id="398" name="Google Shape;398;p31"/>
          <p:cNvSpPr txBox="1"/>
          <p:nvPr>
            <p:ph idx="12" type="sldNum"/>
          </p:nvPr>
        </p:nvSpPr>
        <p:spPr>
          <a:xfrm>
            <a:off x="8540298" y="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2" name="Shape 402"/>
        <p:cNvGrpSpPr/>
        <p:nvPr/>
      </p:nvGrpSpPr>
      <p:grpSpPr>
        <a:xfrm>
          <a:off x="0" y="0"/>
          <a:ext cx="0" cy="0"/>
          <a:chOff x="0" y="0"/>
          <a:chExt cx="0" cy="0"/>
        </a:xfrm>
      </p:grpSpPr>
      <p:sp>
        <p:nvSpPr>
          <p:cNvPr id="403" name="Google Shape;403;p32"/>
          <p:cNvSpPr txBox="1"/>
          <p:nvPr>
            <p:ph idx="4294967295" type="title"/>
          </p:nvPr>
        </p:nvSpPr>
        <p:spPr>
          <a:xfrm>
            <a:off x="849000" y="393600"/>
            <a:ext cx="7446000" cy="666000"/>
          </a:xfrm>
          <a:prstGeom prst="rect">
            <a:avLst/>
          </a:prstGeom>
          <a:effectLst>
            <a:outerShdw blurRad="28575" rotWithShape="0" algn="bl" dir="5400000" dist="9525">
              <a:srgbClr val="1C4587">
                <a:alpha val="2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t>Paper Prototype</a:t>
            </a:r>
            <a:endParaRPr/>
          </a:p>
        </p:txBody>
      </p:sp>
      <p:sp>
        <p:nvSpPr>
          <p:cNvPr id="404" name="Google Shape;404;p32"/>
          <p:cNvSpPr txBox="1"/>
          <p:nvPr>
            <p:ph idx="1" type="body"/>
          </p:nvPr>
        </p:nvSpPr>
        <p:spPr>
          <a:xfrm>
            <a:off x="849000" y="1236374"/>
            <a:ext cx="7446000" cy="3022500"/>
          </a:xfrm>
          <a:prstGeom prst="rect">
            <a:avLst/>
          </a:prstGeom>
        </p:spPr>
        <p:txBody>
          <a:bodyPr anchorCtr="0" anchor="t" bIns="91425" lIns="91425" spcFirstLastPara="1" rIns="91425" wrap="square" tIns="91425">
            <a:noAutofit/>
          </a:bodyPr>
          <a:lstStyle/>
          <a:p>
            <a:pPr indent="0" lvl="0" marL="0" rtl="0" algn="ctr">
              <a:spcBef>
                <a:spcPts val="360"/>
              </a:spcBef>
              <a:spcAft>
                <a:spcPts val="0"/>
              </a:spcAft>
              <a:buNone/>
            </a:pPr>
            <a:r>
              <a:rPr lang="en" sz="1100">
                <a:latin typeface="Arial"/>
                <a:ea typeface="Arial"/>
                <a:cs typeface="Arial"/>
                <a:sym typeface="Arial"/>
              </a:rPr>
              <a:t>images</a:t>
            </a:r>
            <a:endParaRPr/>
          </a:p>
        </p:txBody>
      </p:sp>
      <p:pic>
        <p:nvPicPr>
          <p:cNvPr id="405" name="Google Shape;405;p32"/>
          <p:cNvPicPr preferRelativeResize="0"/>
          <p:nvPr/>
        </p:nvPicPr>
        <p:blipFill>
          <a:blip r:embed="rId3">
            <a:alphaModFix/>
          </a:blip>
          <a:stretch>
            <a:fillRect/>
          </a:stretch>
        </p:blipFill>
        <p:spPr>
          <a:xfrm>
            <a:off x="592125" y="1012850"/>
            <a:ext cx="3117775" cy="3117775"/>
          </a:xfrm>
          <a:prstGeom prst="rect">
            <a:avLst/>
          </a:prstGeom>
          <a:noFill/>
          <a:ln>
            <a:noFill/>
          </a:ln>
          <a:effectLst>
            <a:outerShdw blurRad="57150" rotWithShape="0" algn="bl" dir="5400000" dist="19050">
              <a:srgbClr val="000000">
                <a:alpha val="50000"/>
              </a:srgbClr>
            </a:outerShdw>
          </a:effectLst>
        </p:spPr>
      </p:pic>
      <p:pic>
        <p:nvPicPr>
          <p:cNvPr id="406" name="Google Shape;406;p32"/>
          <p:cNvPicPr preferRelativeResize="0"/>
          <p:nvPr/>
        </p:nvPicPr>
        <p:blipFill>
          <a:blip r:embed="rId4">
            <a:alphaModFix/>
          </a:blip>
          <a:stretch>
            <a:fillRect/>
          </a:stretch>
        </p:blipFill>
        <p:spPr>
          <a:xfrm>
            <a:off x="2871175" y="1012875"/>
            <a:ext cx="3401650" cy="3401650"/>
          </a:xfrm>
          <a:prstGeom prst="rect">
            <a:avLst/>
          </a:prstGeom>
          <a:noFill/>
          <a:ln>
            <a:noFill/>
          </a:ln>
          <a:effectLst>
            <a:outerShdw blurRad="57150" rotWithShape="0" algn="bl" dir="5400000" dist="19050">
              <a:srgbClr val="000000">
                <a:alpha val="50000"/>
              </a:srgbClr>
            </a:outerShdw>
          </a:effectLst>
        </p:spPr>
      </p:pic>
      <p:pic>
        <p:nvPicPr>
          <p:cNvPr id="407" name="Google Shape;407;p32"/>
          <p:cNvPicPr preferRelativeResize="0"/>
          <p:nvPr/>
        </p:nvPicPr>
        <p:blipFill>
          <a:blip r:embed="rId5">
            <a:alphaModFix/>
          </a:blip>
          <a:stretch>
            <a:fillRect/>
          </a:stretch>
        </p:blipFill>
        <p:spPr>
          <a:xfrm>
            <a:off x="5725300" y="1196725"/>
            <a:ext cx="2845275" cy="2845275"/>
          </a:xfrm>
          <a:prstGeom prst="rect">
            <a:avLst/>
          </a:prstGeom>
          <a:noFill/>
          <a:ln>
            <a:noFill/>
          </a:ln>
          <a:effectLst>
            <a:outerShdw blurRad="57150" rotWithShape="0" algn="bl" dir="5400000" dist="19050">
              <a:srgbClr val="000000">
                <a:alpha val="50000"/>
              </a:srgbClr>
            </a:outerShdw>
          </a:effectLst>
        </p:spPr>
      </p:pic>
      <p:sp>
        <p:nvSpPr>
          <p:cNvPr id="408" name="Google Shape;408;p32"/>
          <p:cNvSpPr txBox="1"/>
          <p:nvPr>
            <p:ph idx="12" type="sldNum"/>
          </p:nvPr>
        </p:nvSpPr>
        <p:spPr>
          <a:xfrm>
            <a:off x="8540298" y="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2" name="Shape 412"/>
        <p:cNvGrpSpPr/>
        <p:nvPr/>
      </p:nvGrpSpPr>
      <p:grpSpPr>
        <a:xfrm>
          <a:off x="0" y="0"/>
          <a:ext cx="0" cy="0"/>
          <a:chOff x="0" y="0"/>
          <a:chExt cx="0" cy="0"/>
        </a:xfrm>
      </p:grpSpPr>
      <p:sp>
        <p:nvSpPr>
          <p:cNvPr id="413" name="Google Shape;413;p33"/>
          <p:cNvSpPr txBox="1"/>
          <p:nvPr>
            <p:ph idx="4294967295" type="title"/>
          </p:nvPr>
        </p:nvSpPr>
        <p:spPr>
          <a:xfrm>
            <a:off x="849000" y="394500"/>
            <a:ext cx="7446000" cy="666000"/>
          </a:xfrm>
          <a:prstGeom prst="rect">
            <a:avLst/>
          </a:prstGeom>
          <a:effectLst>
            <a:outerShdw blurRad="28575" rotWithShape="0" algn="bl" dir="5400000" dist="9525">
              <a:srgbClr val="1C4587">
                <a:alpha val="2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t>Notable Responses from Paper Prototype</a:t>
            </a:r>
            <a:endParaRPr/>
          </a:p>
        </p:txBody>
      </p:sp>
      <p:sp>
        <p:nvSpPr>
          <p:cNvPr id="414" name="Google Shape;414;p33"/>
          <p:cNvSpPr txBox="1"/>
          <p:nvPr>
            <p:ph idx="1" type="body"/>
          </p:nvPr>
        </p:nvSpPr>
        <p:spPr>
          <a:xfrm>
            <a:off x="849000" y="1329024"/>
            <a:ext cx="7446000" cy="3022500"/>
          </a:xfrm>
          <a:prstGeom prst="rect">
            <a:avLst/>
          </a:prstGeom>
          <a:effectLst>
            <a:outerShdw blurRad="28575" rotWithShape="0" algn="bl" dir="5400000" dist="9525">
              <a:srgbClr val="1C4587">
                <a:alpha val="20000"/>
              </a:srgbClr>
            </a:outerShdw>
          </a:effectLst>
        </p:spPr>
        <p:txBody>
          <a:bodyPr anchorCtr="0" anchor="t" bIns="91425" lIns="91425" spcFirstLastPara="1" rIns="91425" wrap="square" tIns="91425">
            <a:noAutofit/>
          </a:bodyPr>
          <a:lstStyle/>
          <a:p>
            <a:pPr indent="-317500" lvl="0" marL="457200" rtl="0" algn="l">
              <a:spcBef>
                <a:spcPts val="360"/>
              </a:spcBef>
              <a:spcAft>
                <a:spcPts val="0"/>
              </a:spcAft>
              <a:buSzPts val="1400"/>
              <a:buFont typeface="Fira Sans"/>
              <a:buChar char="★"/>
            </a:pPr>
            <a:r>
              <a:rPr b="1" lang="en">
                <a:latin typeface="Fira Sans"/>
                <a:ea typeface="Fira Sans"/>
                <a:cs typeface="Fira Sans"/>
                <a:sym typeface="Fira Sans"/>
              </a:rPr>
              <a:t>“</a:t>
            </a:r>
            <a:r>
              <a:rPr b="1" i="1" lang="en">
                <a:latin typeface="Fira Sans"/>
                <a:ea typeface="Fira Sans"/>
                <a:cs typeface="Fira Sans"/>
                <a:sym typeface="Fira Sans"/>
              </a:rPr>
              <a:t>You should make the whole job result clickable. The small button is hard to notice. And you should remove the eye button. Those buttons are confusing.</a:t>
            </a:r>
            <a:r>
              <a:rPr b="1" lang="en">
                <a:latin typeface="Fira Sans"/>
                <a:ea typeface="Fira Sans"/>
                <a:cs typeface="Fira Sans"/>
                <a:sym typeface="Fira Sans"/>
              </a:rPr>
              <a:t>” - Chanesh M.</a:t>
            </a:r>
            <a:endParaRPr b="1">
              <a:latin typeface="Fira Sans"/>
              <a:ea typeface="Fira Sans"/>
              <a:cs typeface="Fira Sans"/>
              <a:sym typeface="Fira Sans"/>
            </a:endParaRPr>
          </a:p>
          <a:p>
            <a:pPr indent="0" lvl="0" marL="457200" rtl="0" algn="l">
              <a:spcBef>
                <a:spcPts val="360"/>
              </a:spcBef>
              <a:spcAft>
                <a:spcPts val="0"/>
              </a:spcAft>
              <a:buNone/>
            </a:pPr>
            <a:r>
              <a:t/>
            </a:r>
            <a:endParaRPr b="1">
              <a:latin typeface="Fira Sans"/>
              <a:ea typeface="Fira Sans"/>
              <a:cs typeface="Fira Sans"/>
              <a:sym typeface="Fira Sans"/>
            </a:endParaRPr>
          </a:p>
          <a:p>
            <a:pPr indent="-317500" lvl="0" marL="457200" rtl="0" algn="l">
              <a:spcBef>
                <a:spcPts val="360"/>
              </a:spcBef>
              <a:spcAft>
                <a:spcPts val="0"/>
              </a:spcAft>
              <a:buSzPts val="1400"/>
              <a:buFont typeface="Fira Sans"/>
              <a:buChar char="★"/>
            </a:pPr>
            <a:r>
              <a:rPr b="1" lang="en">
                <a:latin typeface="Fira Sans"/>
                <a:ea typeface="Fira Sans"/>
                <a:cs typeface="Fira Sans"/>
                <a:sym typeface="Fira Sans"/>
              </a:rPr>
              <a:t>“</a:t>
            </a:r>
            <a:r>
              <a:rPr b="1" i="1" lang="en">
                <a:latin typeface="Fira Sans"/>
                <a:ea typeface="Fira Sans"/>
                <a:cs typeface="Fira Sans"/>
                <a:sym typeface="Fira Sans"/>
              </a:rPr>
              <a:t>I liked how you added the keyboard function into your paper prototype. It makes the experience feel more realistic. Overall, you should remove the eye icon and replace it with an ‘X’ button to remove an result.</a:t>
            </a:r>
            <a:r>
              <a:rPr b="1" lang="en">
                <a:latin typeface="Fira Sans"/>
                <a:ea typeface="Fira Sans"/>
                <a:cs typeface="Fira Sans"/>
                <a:sym typeface="Fira Sans"/>
              </a:rPr>
              <a:t>” - Qadeer Syed</a:t>
            </a:r>
            <a:endParaRPr b="1">
              <a:latin typeface="Fira Sans"/>
              <a:ea typeface="Fira Sans"/>
              <a:cs typeface="Fira Sans"/>
              <a:sym typeface="Fira Sans"/>
            </a:endParaRPr>
          </a:p>
          <a:p>
            <a:pPr indent="0" lvl="0" marL="457200" rtl="0" algn="l">
              <a:spcBef>
                <a:spcPts val="360"/>
              </a:spcBef>
              <a:spcAft>
                <a:spcPts val="0"/>
              </a:spcAft>
              <a:buNone/>
            </a:pPr>
            <a:r>
              <a:t/>
            </a:r>
            <a:endParaRPr b="1">
              <a:latin typeface="Fira Sans"/>
              <a:ea typeface="Fira Sans"/>
              <a:cs typeface="Fira Sans"/>
              <a:sym typeface="Fira Sans"/>
            </a:endParaRPr>
          </a:p>
          <a:p>
            <a:pPr indent="-317500" lvl="0" marL="457200" rtl="0" algn="l">
              <a:spcBef>
                <a:spcPts val="360"/>
              </a:spcBef>
              <a:spcAft>
                <a:spcPts val="0"/>
              </a:spcAft>
              <a:buSzPts val="1400"/>
              <a:buFont typeface="Fira Sans"/>
              <a:buChar char="★"/>
            </a:pPr>
            <a:r>
              <a:rPr b="1" lang="en">
                <a:latin typeface="Fira Sans"/>
                <a:ea typeface="Fira Sans"/>
                <a:cs typeface="Fira Sans"/>
                <a:sym typeface="Fira Sans"/>
              </a:rPr>
              <a:t>“</a:t>
            </a:r>
            <a:r>
              <a:rPr b="1" i="1" lang="en">
                <a:latin typeface="Fira Sans"/>
                <a:ea typeface="Fira Sans"/>
                <a:cs typeface="Fira Sans"/>
                <a:sym typeface="Fira Sans"/>
              </a:rPr>
              <a:t>You should change the eye icon to an X icon. Overall I like the design so far. I am excited to see your final demo."</a:t>
            </a:r>
            <a:r>
              <a:rPr b="1" lang="en">
                <a:latin typeface="Fira Sans"/>
                <a:ea typeface="Fira Sans"/>
                <a:cs typeface="Fira Sans"/>
                <a:sym typeface="Fira Sans"/>
              </a:rPr>
              <a:t> - Marvin M.</a:t>
            </a:r>
            <a:endParaRPr b="1">
              <a:latin typeface="Fira Sans"/>
              <a:ea typeface="Fira Sans"/>
              <a:cs typeface="Fira Sans"/>
              <a:sym typeface="Fira Sans"/>
            </a:endParaRPr>
          </a:p>
          <a:p>
            <a:pPr indent="0" lvl="0" marL="457200" rtl="0" algn="l">
              <a:spcBef>
                <a:spcPts val="360"/>
              </a:spcBef>
              <a:spcAft>
                <a:spcPts val="0"/>
              </a:spcAft>
              <a:buNone/>
            </a:pPr>
            <a:r>
              <a:t/>
            </a:r>
            <a:endParaRPr b="1">
              <a:latin typeface="Fira Sans"/>
              <a:ea typeface="Fira Sans"/>
              <a:cs typeface="Fira Sans"/>
              <a:sym typeface="Fira Sans"/>
            </a:endParaRPr>
          </a:p>
        </p:txBody>
      </p:sp>
      <p:sp>
        <p:nvSpPr>
          <p:cNvPr id="415" name="Google Shape;415;p33"/>
          <p:cNvSpPr txBox="1"/>
          <p:nvPr>
            <p:ph idx="12" type="sldNum"/>
          </p:nvPr>
        </p:nvSpPr>
        <p:spPr>
          <a:xfrm>
            <a:off x="8540298" y="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9" name="Shape 419"/>
        <p:cNvGrpSpPr/>
        <p:nvPr/>
      </p:nvGrpSpPr>
      <p:grpSpPr>
        <a:xfrm>
          <a:off x="0" y="0"/>
          <a:ext cx="0" cy="0"/>
          <a:chOff x="0" y="0"/>
          <a:chExt cx="0" cy="0"/>
        </a:xfrm>
      </p:grpSpPr>
      <p:sp>
        <p:nvSpPr>
          <p:cNvPr id="420" name="Google Shape;420;p34"/>
          <p:cNvSpPr txBox="1"/>
          <p:nvPr>
            <p:ph idx="4294967295" type="title"/>
          </p:nvPr>
        </p:nvSpPr>
        <p:spPr>
          <a:xfrm>
            <a:off x="849000" y="393600"/>
            <a:ext cx="7446000" cy="666000"/>
          </a:xfrm>
          <a:prstGeom prst="rect">
            <a:avLst/>
          </a:prstGeom>
          <a:effectLst>
            <a:outerShdw blurRad="28575" rotWithShape="0" algn="bl" dir="5400000" dist="9525">
              <a:srgbClr val="1C4587">
                <a:alpha val="2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t>Wireframe Prototype</a:t>
            </a:r>
            <a:endParaRPr/>
          </a:p>
        </p:txBody>
      </p:sp>
      <p:pic>
        <p:nvPicPr>
          <p:cNvPr id="421" name="Google Shape;421;p34"/>
          <p:cNvPicPr preferRelativeResize="0"/>
          <p:nvPr/>
        </p:nvPicPr>
        <p:blipFill>
          <a:blip r:embed="rId3">
            <a:alphaModFix/>
          </a:blip>
          <a:stretch>
            <a:fillRect/>
          </a:stretch>
        </p:blipFill>
        <p:spPr>
          <a:xfrm>
            <a:off x="1512197" y="1059600"/>
            <a:ext cx="1554481" cy="3374139"/>
          </a:xfrm>
          <a:prstGeom prst="rect">
            <a:avLst/>
          </a:prstGeom>
          <a:noFill/>
          <a:ln>
            <a:noFill/>
          </a:ln>
        </p:spPr>
      </p:pic>
      <p:pic>
        <p:nvPicPr>
          <p:cNvPr id="422" name="Google Shape;422;p34"/>
          <p:cNvPicPr preferRelativeResize="0"/>
          <p:nvPr/>
        </p:nvPicPr>
        <p:blipFill>
          <a:blip r:embed="rId4">
            <a:alphaModFix/>
          </a:blip>
          <a:stretch>
            <a:fillRect/>
          </a:stretch>
        </p:blipFill>
        <p:spPr>
          <a:xfrm>
            <a:off x="3794751" y="1059600"/>
            <a:ext cx="1554481" cy="3374139"/>
          </a:xfrm>
          <a:prstGeom prst="rect">
            <a:avLst/>
          </a:prstGeom>
          <a:noFill/>
          <a:ln>
            <a:noFill/>
          </a:ln>
        </p:spPr>
      </p:pic>
      <p:pic>
        <p:nvPicPr>
          <p:cNvPr id="423" name="Google Shape;423;p34"/>
          <p:cNvPicPr preferRelativeResize="0"/>
          <p:nvPr/>
        </p:nvPicPr>
        <p:blipFill>
          <a:blip r:embed="rId5">
            <a:alphaModFix/>
          </a:blip>
          <a:stretch>
            <a:fillRect/>
          </a:stretch>
        </p:blipFill>
        <p:spPr>
          <a:xfrm>
            <a:off x="6077301" y="1060704"/>
            <a:ext cx="1554481" cy="3374139"/>
          </a:xfrm>
          <a:prstGeom prst="rect">
            <a:avLst/>
          </a:prstGeom>
          <a:noFill/>
          <a:ln>
            <a:noFill/>
          </a:ln>
          <a:effectLst>
            <a:outerShdw blurRad="57150" rotWithShape="0" algn="bl" dir="5400000" dist="19050">
              <a:srgbClr val="000000">
                <a:alpha val="50000"/>
              </a:srgbClr>
            </a:outerShdw>
          </a:effectLst>
        </p:spPr>
      </p:pic>
      <p:sp>
        <p:nvSpPr>
          <p:cNvPr id="424" name="Google Shape;424;p34"/>
          <p:cNvSpPr txBox="1"/>
          <p:nvPr>
            <p:ph idx="12" type="sldNum"/>
          </p:nvPr>
        </p:nvSpPr>
        <p:spPr>
          <a:xfrm>
            <a:off x="8540298" y="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8" name="Shape 428"/>
        <p:cNvGrpSpPr/>
        <p:nvPr/>
      </p:nvGrpSpPr>
      <p:grpSpPr>
        <a:xfrm>
          <a:off x="0" y="0"/>
          <a:ext cx="0" cy="0"/>
          <a:chOff x="0" y="0"/>
          <a:chExt cx="0" cy="0"/>
        </a:xfrm>
      </p:grpSpPr>
      <p:sp>
        <p:nvSpPr>
          <p:cNvPr id="429" name="Google Shape;429;p35"/>
          <p:cNvSpPr txBox="1"/>
          <p:nvPr>
            <p:ph idx="4294967295" type="title"/>
          </p:nvPr>
        </p:nvSpPr>
        <p:spPr>
          <a:xfrm>
            <a:off x="849000" y="393600"/>
            <a:ext cx="7446000" cy="666000"/>
          </a:xfrm>
          <a:prstGeom prst="rect">
            <a:avLst/>
          </a:prstGeom>
          <a:effectLst>
            <a:outerShdw blurRad="28575" rotWithShape="0" algn="bl" dir="5400000" dist="9525">
              <a:srgbClr val="1C4587">
                <a:alpha val="2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t>Wireframe Prototype</a:t>
            </a:r>
            <a:endParaRPr/>
          </a:p>
        </p:txBody>
      </p:sp>
      <p:pic>
        <p:nvPicPr>
          <p:cNvPr id="430" name="Google Shape;430;p35"/>
          <p:cNvPicPr preferRelativeResize="0"/>
          <p:nvPr/>
        </p:nvPicPr>
        <p:blipFill>
          <a:blip r:embed="rId3">
            <a:alphaModFix/>
          </a:blip>
          <a:stretch>
            <a:fillRect/>
          </a:stretch>
        </p:blipFill>
        <p:spPr>
          <a:xfrm>
            <a:off x="1508760" y="1059600"/>
            <a:ext cx="1554481" cy="3373225"/>
          </a:xfrm>
          <a:prstGeom prst="rect">
            <a:avLst/>
          </a:prstGeom>
          <a:noFill/>
          <a:ln>
            <a:noFill/>
          </a:ln>
        </p:spPr>
      </p:pic>
      <p:pic>
        <p:nvPicPr>
          <p:cNvPr id="431" name="Google Shape;431;p35"/>
          <p:cNvPicPr preferRelativeResize="0"/>
          <p:nvPr/>
        </p:nvPicPr>
        <p:blipFill>
          <a:blip r:embed="rId4">
            <a:alphaModFix/>
          </a:blip>
          <a:stretch>
            <a:fillRect/>
          </a:stretch>
        </p:blipFill>
        <p:spPr>
          <a:xfrm>
            <a:off x="3794760" y="1060704"/>
            <a:ext cx="1554481" cy="3373225"/>
          </a:xfrm>
          <a:prstGeom prst="rect">
            <a:avLst/>
          </a:prstGeom>
          <a:noFill/>
          <a:ln>
            <a:noFill/>
          </a:ln>
          <a:effectLst>
            <a:outerShdw blurRad="57150" rotWithShape="0" algn="bl" dir="5400000" dist="19050">
              <a:srgbClr val="000000">
                <a:alpha val="50000"/>
              </a:srgbClr>
            </a:outerShdw>
          </a:effectLst>
        </p:spPr>
      </p:pic>
      <p:pic>
        <p:nvPicPr>
          <p:cNvPr id="432" name="Google Shape;432;p35"/>
          <p:cNvPicPr preferRelativeResize="0"/>
          <p:nvPr/>
        </p:nvPicPr>
        <p:blipFill>
          <a:blip r:embed="rId5">
            <a:alphaModFix/>
          </a:blip>
          <a:stretch>
            <a:fillRect/>
          </a:stretch>
        </p:blipFill>
        <p:spPr>
          <a:xfrm>
            <a:off x="6080760" y="1060704"/>
            <a:ext cx="1554481" cy="3374139"/>
          </a:xfrm>
          <a:prstGeom prst="rect">
            <a:avLst/>
          </a:prstGeom>
          <a:noFill/>
          <a:ln>
            <a:noFill/>
          </a:ln>
          <a:effectLst>
            <a:outerShdw blurRad="57150" rotWithShape="0" algn="bl" dir="5400000" dist="19050">
              <a:srgbClr val="000000">
                <a:alpha val="50000"/>
              </a:srgbClr>
            </a:outerShdw>
          </a:effectLst>
        </p:spPr>
      </p:pic>
      <p:sp>
        <p:nvSpPr>
          <p:cNvPr id="433" name="Google Shape;433;p35"/>
          <p:cNvSpPr txBox="1"/>
          <p:nvPr>
            <p:ph idx="12" type="sldNum"/>
          </p:nvPr>
        </p:nvSpPr>
        <p:spPr>
          <a:xfrm>
            <a:off x="8540298" y="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7" name="Shape 437"/>
        <p:cNvGrpSpPr/>
        <p:nvPr/>
      </p:nvGrpSpPr>
      <p:grpSpPr>
        <a:xfrm>
          <a:off x="0" y="0"/>
          <a:ext cx="0" cy="0"/>
          <a:chOff x="0" y="0"/>
          <a:chExt cx="0" cy="0"/>
        </a:xfrm>
      </p:grpSpPr>
      <p:sp>
        <p:nvSpPr>
          <p:cNvPr id="438" name="Google Shape;438;p36"/>
          <p:cNvSpPr txBox="1"/>
          <p:nvPr>
            <p:ph idx="4294967295" type="title"/>
          </p:nvPr>
        </p:nvSpPr>
        <p:spPr>
          <a:xfrm>
            <a:off x="849000" y="393600"/>
            <a:ext cx="7446000" cy="666000"/>
          </a:xfrm>
          <a:prstGeom prst="rect">
            <a:avLst/>
          </a:prstGeom>
          <a:effectLst>
            <a:outerShdw blurRad="28575" rotWithShape="0" algn="bl" dir="5400000" dist="9525">
              <a:srgbClr val="1C4587">
                <a:alpha val="2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t>Notable Responses from </a:t>
            </a:r>
            <a:r>
              <a:rPr lang="en">
                <a:solidFill>
                  <a:schemeClr val="lt1"/>
                </a:solidFill>
              </a:rPr>
              <a:t>Wireframe Prototype Testing</a:t>
            </a:r>
            <a:endParaRPr/>
          </a:p>
        </p:txBody>
      </p:sp>
      <p:sp>
        <p:nvSpPr>
          <p:cNvPr id="439" name="Google Shape;439;p36"/>
          <p:cNvSpPr txBox="1"/>
          <p:nvPr>
            <p:ph idx="1" type="body"/>
          </p:nvPr>
        </p:nvSpPr>
        <p:spPr>
          <a:xfrm>
            <a:off x="849000" y="1329024"/>
            <a:ext cx="7446000" cy="3022500"/>
          </a:xfrm>
          <a:prstGeom prst="rect">
            <a:avLst/>
          </a:prstGeom>
          <a:effectLst>
            <a:outerShdw blurRad="28575" rotWithShape="0" algn="bl" dir="5400000" dist="9525">
              <a:srgbClr val="1C4587">
                <a:alpha val="20000"/>
              </a:srgbClr>
            </a:outerShdw>
          </a:effectLst>
        </p:spPr>
        <p:txBody>
          <a:bodyPr anchorCtr="0" anchor="t" bIns="91425" lIns="91425" spcFirstLastPara="1" rIns="91425" wrap="square" tIns="91425">
            <a:noAutofit/>
          </a:bodyPr>
          <a:lstStyle/>
          <a:p>
            <a:pPr indent="-317500" lvl="0" marL="457200" rtl="0" algn="l">
              <a:spcBef>
                <a:spcPts val="360"/>
              </a:spcBef>
              <a:spcAft>
                <a:spcPts val="0"/>
              </a:spcAft>
              <a:buSzPts val="1400"/>
              <a:buFont typeface="Fira Sans"/>
              <a:buChar char="★"/>
            </a:pPr>
            <a:r>
              <a:rPr b="1" lang="en">
                <a:latin typeface="Fira Sans"/>
                <a:ea typeface="Fira Sans"/>
                <a:cs typeface="Fira Sans"/>
                <a:sym typeface="Fira Sans"/>
              </a:rPr>
              <a:t>“</a:t>
            </a:r>
            <a:r>
              <a:rPr b="1" i="1" lang="en">
                <a:latin typeface="Fira Sans"/>
                <a:ea typeface="Fira Sans"/>
                <a:cs typeface="Fira Sans"/>
                <a:sym typeface="Fira Sans"/>
              </a:rPr>
              <a:t>I like how there is two paths to get to the search page. I also like the funny descriptions you added. You should make the mascot tell users tips and tricks.</a:t>
            </a:r>
            <a:r>
              <a:rPr b="1" lang="en">
                <a:latin typeface="Fira Sans"/>
                <a:ea typeface="Fira Sans"/>
                <a:cs typeface="Fira Sans"/>
                <a:sym typeface="Fira Sans"/>
              </a:rPr>
              <a:t>”              - Qadeer Syed</a:t>
            </a:r>
            <a:endParaRPr b="1">
              <a:latin typeface="Fira Sans"/>
              <a:ea typeface="Fira Sans"/>
              <a:cs typeface="Fira Sans"/>
              <a:sym typeface="Fira Sans"/>
            </a:endParaRPr>
          </a:p>
          <a:p>
            <a:pPr indent="0" lvl="0" marL="457200" rtl="0" algn="l">
              <a:spcBef>
                <a:spcPts val="360"/>
              </a:spcBef>
              <a:spcAft>
                <a:spcPts val="0"/>
              </a:spcAft>
              <a:buNone/>
            </a:pPr>
            <a:r>
              <a:t/>
            </a:r>
            <a:endParaRPr b="1">
              <a:latin typeface="Fira Sans"/>
              <a:ea typeface="Fira Sans"/>
              <a:cs typeface="Fira Sans"/>
              <a:sym typeface="Fira Sans"/>
            </a:endParaRPr>
          </a:p>
          <a:p>
            <a:pPr indent="-317500" lvl="0" marL="457200" rtl="0" algn="l">
              <a:spcBef>
                <a:spcPts val="360"/>
              </a:spcBef>
              <a:spcAft>
                <a:spcPts val="0"/>
              </a:spcAft>
              <a:buSzPts val="1400"/>
              <a:buFont typeface="Fira Sans"/>
              <a:buChar char="★"/>
            </a:pPr>
            <a:r>
              <a:rPr b="1" lang="en">
                <a:latin typeface="Fira Sans"/>
                <a:ea typeface="Fira Sans"/>
                <a:cs typeface="Fira Sans"/>
                <a:sym typeface="Fira Sans"/>
              </a:rPr>
              <a:t>“</a:t>
            </a:r>
            <a:r>
              <a:rPr b="1" i="1" lang="en">
                <a:latin typeface="Fira Sans"/>
                <a:ea typeface="Fira Sans"/>
                <a:cs typeface="Fira Sans"/>
                <a:sym typeface="Fira Sans"/>
              </a:rPr>
              <a:t>I like your overall demo but the prototype hotspots are very hard to click on the phone. You should also make the mascot tell users instructions on what to do.“   </a:t>
            </a:r>
            <a:r>
              <a:rPr b="1" lang="en">
                <a:latin typeface="Fira Sans"/>
                <a:ea typeface="Fira Sans"/>
                <a:cs typeface="Fira Sans"/>
                <a:sym typeface="Fira Sans"/>
              </a:rPr>
              <a:t>          - Chanesh M.</a:t>
            </a:r>
            <a:endParaRPr b="1">
              <a:latin typeface="Fira Sans"/>
              <a:ea typeface="Fira Sans"/>
              <a:cs typeface="Fira Sans"/>
              <a:sym typeface="Fira Sans"/>
            </a:endParaRPr>
          </a:p>
          <a:p>
            <a:pPr indent="0" lvl="0" marL="457200" rtl="0" algn="l">
              <a:spcBef>
                <a:spcPts val="360"/>
              </a:spcBef>
              <a:spcAft>
                <a:spcPts val="0"/>
              </a:spcAft>
              <a:buNone/>
            </a:pPr>
            <a:r>
              <a:t/>
            </a:r>
            <a:endParaRPr b="1">
              <a:latin typeface="Fira Sans"/>
              <a:ea typeface="Fira Sans"/>
              <a:cs typeface="Fira Sans"/>
              <a:sym typeface="Fira Sans"/>
            </a:endParaRPr>
          </a:p>
          <a:p>
            <a:pPr indent="-317500" lvl="0" marL="457200" rtl="0" algn="l">
              <a:spcBef>
                <a:spcPts val="360"/>
              </a:spcBef>
              <a:spcAft>
                <a:spcPts val="0"/>
              </a:spcAft>
              <a:buSzPts val="1400"/>
              <a:buFont typeface="Fira Sans"/>
              <a:buChar char="★"/>
            </a:pPr>
            <a:r>
              <a:rPr b="1" lang="en">
                <a:latin typeface="Fira Sans"/>
                <a:ea typeface="Fira Sans"/>
                <a:cs typeface="Fira Sans"/>
                <a:sym typeface="Fira Sans"/>
              </a:rPr>
              <a:t>“</a:t>
            </a:r>
            <a:r>
              <a:rPr b="1" i="1" lang="en">
                <a:latin typeface="Fira Sans"/>
                <a:ea typeface="Fira Sans"/>
                <a:cs typeface="Fira Sans"/>
                <a:sym typeface="Fira Sans"/>
              </a:rPr>
              <a:t>I like the global navigation bar that you added in the bottom. I also like how your demo looks like a real IOS app. You should mix up the mascots, so they aren’t the same on each page.</a:t>
            </a:r>
            <a:r>
              <a:rPr b="1" lang="en">
                <a:latin typeface="Fira Sans"/>
                <a:ea typeface="Fira Sans"/>
                <a:cs typeface="Fira Sans"/>
                <a:sym typeface="Fira Sans"/>
              </a:rPr>
              <a:t>” - Professor. Caroline Nelson</a:t>
            </a:r>
            <a:endParaRPr b="1">
              <a:latin typeface="Fira Sans"/>
              <a:ea typeface="Fira Sans"/>
              <a:cs typeface="Fira Sans"/>
              <a:sym typeface="Fira Sans"/>
            </a:endParaRPr>
          </a:p>
        </p:txBody>
      </p:sp>
      <p:sp>
        <p:nvSpPr>
          <p:cNvPr id="440" name="Google Shape;440;p36"/>
          <p:cNvSpPr txBox="1"/>
          <p:nvPr>
            <p:ph idx="12" type="sldNum"/>
          </p:nvPr>
        </p:nvSpPr>
        <p:spPr>
          <a:xfrm>
            <a:off x="8540298" y="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gradFill>
          <a:gsLst>
            <a:gs pos="0">
              <a:srgbClr val="568EFF"/>
            </a:gs>
            <a:gs pos="45000">
              <a:srgbClr val="ABADE6"/>
            </a:gs>
            <a:gs pos="83000">
              <a:srgbClr val="FFCCCC"/>
            </a:gs>
            <a:gs pos="100000">
              <a:srgbClr val="FFFFCC"/>
            </a:gs>
          </a:gsLst>
          <a:lin ang="5400700" scaled="0"/>
        </a:gradFill>
      </p:bgPr>
    </p:bg>
    <p:spTree>
      <p:nvGrpSpPr>
        <p:cNvPr id="303" name="Shape 303"/>
        <p:cNvGrpSpPr/>
        <p:nvPr/>
      </p:nvGrpSpPr>
      <p:grpSpPr>
        <a:xfrm>
          <a:off x="0" y="0"/>
          <a:ext cx="0" cy="0"/>
          <a:chOff x="0" y="0"/>
          <a:chExt cx="0" cy="0"/>
        </a:xfrm>
      </p:grpSpPr>
      <p:sp>
        <p:nvSpPr>
          <p:cNvPr id="304" name="Google Shape;304;p19"/>
          <p:cNvSpPr txBox="1"/>
          <p:nvPr>
            <p:ph idx="4294967295" type="title"/>
          </p:nvPr>
        </p:nvSpPr>
        <p:spPr>
          <a:xfrm>
            <a:off x="849000" y="393600"/>
            <a:ext cx="7446000" cy="666000"/>
          </a:xfrm>
          <a:prstGeom prst="rect">
            <a:avLst/>
          </a:prstGeom>
          <a:effectLst>
            <a:outerShdw blurRad="28575" rotWithShape="0" algn="bl" dir="5400000" dist="9525">
              <a:srgbClr val="1C4587">
                <a:alpha val="2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t>EmployME</a:t>
            </a:r>
            <a:endParaRPr/>
          </a:p>
        </p:txBody>
      </p:sp>
      <p:sp>
        <p:nvSpPr>
          <p:cNvPr id="305" name="Google Shape;305;p19"/>
          <p:cNvSpPr txBox="1"/>
          <p:nvPr>
            <p:ph idx="4294967295" type="body"/>
          </p:nvPr>
        </p:nvSpPr>
        <p:spPr>
          <a:xfrm>
            <a:off x="849000" y="1060499"/>
            <a:ext cx="7446000" cy="3022500"/>
          </a:xfrm>
          <a:prstGeom prst="rect">
            <a:avLst/>
          </a:prstGeom>
          <a:effectLst>
            <a:outerShdw blurRad="28575" rotWithShape="0" algn="bl" dir="5400000" dist="9525">
              <a:srgbClr val="1C4587">
                <a:alpha val="20000"/>
              </a:srgbClr>
            </a:outerShdw>
          </a:effectLst>
        </p:spPr>
        <p:txBody>
          <a:bodyPr anchorCtr="0" anchor="t" bIns="91425" lIns="91425" spcFirstLastPara="1" rIns="91425" wrap="square" tIns="91425">
            <a:noAutofit/>
          </a:bodyPr>
          <a:lstStyle/>
          <a:p>
            <a:pPr indent="0" lvl="0" marL="0" rtl="0" algn="l">
              <a:spcBef>
                <a:spcPts val="600"/>
              </a:spcBef>
              <a:spcAft>
                <a:spcPts val="0"/>
              </a:spcAft>
              <a:buNone/>
            </a:pPr>
            <a:r>
              <a:rPr b="1" lang="en">
                <a:latin typeface="Fira Sans"/>
                <a:ea typeface="Fira Sans"/>
                <a:cs typeface="Fira Sans"/>
                <a:sym typeface="Fira Sans"/>
              </a:rPr>
              <a:t>EmployME is a brand new phone App that has a sole purpose in helping others. The name of the APP tells the whole story of what this App does. This app helps users find jobs around their area. Users can also find local events to visit. </a:t>
            </a:r>
            <a:r>
              <a:rPr b="1" lang="en">
                <a:solidFill>
                  <a:schemeClr val="lt1"/>
                </a:solidFill>
                <a:latin typeface="Fira Sans"/>
                <a:ea typeface="Fira Sans"/>
                <a:cs typeface="Fira Sans"/>
                <a:sym typeface="Fira Sans"/>
              </a:rPr>
              <a:t>I chose this idea because many students, like myself, are constantly looking for jobs after college. </a:t>
            </a:r>
            <a:endParaRPr b="1">
              <a:solidFill>
                <a:schemeClr val="lt1"/>
              </a:solidFill>
              <a:latin typeface="Fira Sans"/>
              <a:ea typeface="Fira Sans"/>
              <a:cs typeface="Fira Sans"/>
              <a:sym typeface="Fira Sans"/>
            </a:endParaRPr>
          </a:p>
          <a:p>
            <a:pPr indent="0" lvl="0" marL="0" rtl="0" algn="l">
              <a:spcBef>
                <a:spcPts val="600"/>
              </a:spcBef>
              <a:spcAft>
                <a:spcPts val="0"/>
              </a:spcAft>
              <a:buNone/>
            </a:pPr>
            <a:r>
              <a:t/>
            </a:r>
            <a:endParaRPr b="1">
              <a:latin typeface="Fira Sans"/>
              <a:ea typeface="Fira Sans"/>
              <a:cs typeface="Fira Sans"/>
              <a:sym typeface="Fira Sans"/>
            </a:endParaRPr>
          </a:p>
        </p:txBody>
      </p:sp>
      <p:sp>
        <p:nvSpPr>
          <p:cNvPr id="306" name="Google Shape;306;p19"/>
          <p:cNvSpPr txBox="1"/>
          <p:nvPr>
            <p:ph idx="12" type="sldNum"/>
          </p:nvPr>
        </p:nvSpPr>
        <p:spPr>
          <a:xfrm>
            <a:off x="8540298" y="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4" name="Shape 444"/>
        <p:cNvGrpSpPr/>
        <p:nvPr/>
      </p:nvGrpSpPr>
      <p:grpSpPr>
        <a:xfrm>
          <a:off x="0" y="0"/>
          <a:ext cx="0" cy="0"/>
          <a:chOff x="0" y="0"/>
          <a:chExt cx="0" cy="0"/>
        </a:xfrm>
      </p:grpSpPr>
      <p:sp>
        <p:nvSpPr>
          <p:cNvPr id="445" name="Google Shape;445;p37"/>
          <p:cNvSpPr txBox="1"/>
          <p:nvPr>
            <p:ph idx="4294967295" type="ctrTitle"/>
          </p:nvPr>
        </p:nvSpPr>
        <p:spPr>
          <a:xfrm>
            <a:off x="1750950" y="2328524"/>
            <a:ext cx="5642100" cy="607800"/>
          </a:xfrm>
          <a:prstGeom prst="rect">
            <a:avLst/>
          </a:prstGeom>
          <a:effectLst>
            <a:outerShdw blurRad="28575" rotWithShape="0" algn="bl" dir="5400000" dist="9525">
              <a:srgbClr val="1C4587">
                <a:alpha val="2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chemeClr val="lt1"/>
                </a:solidFill>
              </a:rPr>
              <a:t>Final Design</a:t>
            </a:r>
            <a:endParaRPr sz="2400">
              <a:solidFill>
                <a:schemeClr val="lt1"/>
              </a:solidFill>
            </a:endParaRPr>
          </a:p>
        </p:txBody>
      </p:sp>
      <p:sp>
        <p:nvSpPr>
          <p:cNvPr id="446" name="Google Shape;446;p37"/>
          <p:cNvSpPr txBox="1"/>
          <p:nvPr>
            <p:ph idx="12" type="sldNum"/>
          </p:nvPr>
        </p:nvSpPr>
        <p:spPr>
          <a:xfrm>
            <a:off x="8540298" y="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0" name="Shape 450"/>
        <p:cNvGrpSpPr/>
        <p:nvPr/>
      </p:nvGrpSpPr>
      <p:grpSpPr>
        <a:xfrm>
          <a:off x="0" y="0"/>
          <a:ext cx="0" cy="0"/>
          <a:chOff x="0" y="0"/>
          <a:chExt cx="0" cy="0"/>
        </a:xfrm>
      </p:grpSpPr>
      <p:sp>
        <p:nvSpPr>
          <p:cNvPr id="451" name="Google Shape;451;p38"/>
          <p:cNvSpPr txBox="1"/>
          <p:nvPr>
            <p:ph idx="4294967295" type="title"/>
          </p:nvPr>
        </p:nvSpPr>
        <p:spPr>
          <a:xfrm>
            <a:off x="845450" y="393600"/>
            <a:ext cx="7446000" cy="666000"/>
          </a:xfrm>
          <a:prstGeom prst="rect">
            <a:avLst/>
          </a:prstGeom>
          <a:effectLst>
            <a:outerShdw blurRad="28575" rotWithShape="0" algn="bl" dir="5400000" dist="9525">
              <a:srgbClr val="1C4587">
                <a:alpha val="2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t>Images of 4 Main Pages in Final Design</a:t>
            </a:r>
            <a:endParaRPr/>
          </a:p>
        </p:txBody>
      </p:sp>
      <p:pic>
        <p:nvPicPr>
          <p:cNvPr id="452" name="Google Shape;452;p38"/>
          <p:cNvPicPr preferRelativeResize="0"/>
          <p:nvPr/>
        </p:nvPicPr>
        <p:blipFill>
          <a:blip r:embed="rId3">
            <a:alphaModFix/>
          </a:blip>
          <a:stretch>
            <a:fillRect/>
          </a:stretch>
        </p:blipFill>
        <p:spPr>
          <a:xfrm>
            <a:off x="5619114" y="1181645"/>
            <a:ext cx="1371600" cy="2962655"/>
          </a:xfrm>
          <a:prstGeom prst="rect">
            <a:avLst/>
          </a:prstGeom>
          <a:noFill/>
          <a:ln>
            <a:noFill/>
          </a:ln>
          <a:effectLst>
            <a:outerShdw blurRad="57150" rotWithShape="0" algn="bl" dir="5400000" dist="19050">
              <a:srgbClr val="000000">
                <a:alpha val="50000"/>
              </a:srgbClr>
            </a:outerShdw>
          </a:effectLst>
        </p:spPr>
      </p:pic>
      <p:pic>
        <p:nvPicPr>
          <p:cNvPr id="453" name="Google Shape;453;p38"/>
          <p:cNvPicPr preferRelativeResize="0"/>
          <p:nvPr/>
        </p:nvPicPr>
        <p:blipFill>
          <a:blip r:embed="rId4">
            <a:alphaModFix/>
          </a:blip>
          <a:stretch>
            <a:fillRect/>
          </a:stretch>
        </p:blipFill>
        <p:spPr>
          <a:xfrm>
            <a:off x="7244639" y="1181645"/>
            <a:ext cx="1371600" cy="2962655"/>
          </a:xfrm>
          <a:prstGeom prst="rect">
            <a:avLst/>
          </a:prstGeom>
          <a:noFill/>
          <a:ln>
            <a:noFill/>
          </a:ln>
          <a:effectLst>
            <a:outerShdw blurRad="57150" rotWithShape="0" algn="bl" dir="5400000" dist="19050">
              <a:srgbClr val="000000">
                <a:alpha val="50000"/>
              </a:srgbClr>
            </a:outerShdw>
          </a:effectLst>
        </p:spPr>
      </p:pic>
      <p:pic>
        <p:nvPicPr>
          <p:cNvPr id="454" name="Google Shape;454;p38"/>
          <p:cNvPicPr preferRelativeResize="0"/>
          <p:nvPr/>
        </p:nvPicPr>
        <p:blipFill>
          <a:blip r:embed="rId5">
            <a:alphaModFix/>
          </a:blip>
          <a:stretch>
            <a:fillRect/>
          </a:stretch>
        </p:blipFill>
        <p:spPr>
          <a:xfrm>
            <a:off x="527739" y="1180500"/>
            <a:ext cx="1371600" cy="2962655"/>
          </a:xfrm>
          <a:prstGeom prst="rect">
            <a:avLst/>
          </a:prstGeom>
          <a:noFill/>
          <a:ln>
            <a:noFill/>
          </a:ln>
          <a:effectLst>
            <a:outerShdw blurRad="57150" rotWithShape="0" algn="bl" dir="5400000" dist="19050">
              <a:srgbClr val="000000">
                <a:alpha val="50000"/>
              </a:srgbClr>
            </a:outerShdw>
          </a:effectLst>
        </p:spPr>
      </p:pic>
      <p:pic>
        <p:nvPicPr>
          <p:cNvPr id="455" name="Google Shape;455;p38"/>
          <p:cNvPicPr preferRelativeResize="0"/>
          <p:nvPr/>
        </p:nvPicPr>
        <p:blipFill>
          <a:blip r:embed="rId6">
            <a:alphaModFix/>
          </a:blip>
          <a:stretch>
            <a:fillRect/>
          </a:stretch>
        </p:blipFill>
        <p:spPr>
          <a:xfrm>
            <a:off x="3882651" y="1180500"/>
            <a:ext cx="1371600" cy="2962655"/>
          </a:xfrm>
          <a:prstGeom prst="rect">
            <a:avLst/>
          </a:prstGeom>
          <a:noFill/>
          <a:ln>
            <a:noFill/>
          </a:ln>
          <a:effectLst>
            <a:outerShdw blurRad="57150" rotWithShape="0" algn="bl" dir="5400000" dist="19050">
              <a:srgbClr val="000000">
                <a:alpha val="50000"/>
              </a:srgbClr>
            </a:outerShdw>
          </a:effectLst>
        </p:spPr>
      </p:pic>
      <p:pic>
        <p:nvPicPr>
          <p:cNvPr id="456" name="Google Shape;456;p38"/>
          <p:cNvPicPr preferRelativeResize="0"/>
          <p:nvPr/>
        </p:nvPicPr>
        <p:blipFill>
          <a:blip r:embed="rId7">
            <a:alphaModFix/>
          </a:blip>
          <a:stretch>
            <a:fillRect/>
          </a:stretch>
        </p:blipFill>
        <p:spPr>
          <a:xfrm>
            <a:off x="2146164" y="1181650"/>
            <a:ext cx="1371600" cy="2962655"/>
          </a:xfrm>
          <a:prstGeom prst="rect">
            <a:avLst/>
          </a:prstGeom>
          <a:noFill/>
          <a:ln>
            <a:noFill/>
          </a:ln>
          <a:effectLst>
            <a:outerShdw blurRad="57150" rotWithShape="0" algn="bl" dir="5400000" dist="19050">
              <a:srgbClr val="000000">
                <a:alpha val="50000"/>
              </a:srgbClr>
            </a:outerShdw>
          </a:effectLst>
        </p:spPr>
      </p:pic>
      <p:sp>
        <p:nvSpPr>
          <p:cNvPr id="457" name="Google Shape;457;p38"/>
          <p:cNvSpPr txBox="1"/>
          <p:nvPr>
            <p:ph idx="4294967295" type="title"/>
          </p:nvPr>
        </p:nvSpPr>
        <p:spPr>
          <a:xfrm>
            <a:off x="845450" y="4376025"/>
            <a:ext cx="7446000" cy="666000"/>
          </a:xfrm>
          <a:prstGeom prst="rect">
            <a:avLst/>
          </a:prstGeom>
          <a:effectLst>
            <a:outerShdw blurRad="28575" rotWithShape="0" algn="bl" dir="5400000" dist="9525">
              <a:srgbClr val="1C4587">
                <a:alpha val="2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000000"/>
                </a:solidFill>
              </a:rPr>
              <a:t>PDF Attached with all Important Artboards</a:t>
            </a:r>
            <a:endParaRPr>
              <a:solidFill>
                <a:srgbClr val="000000"/>
              </a:solidFill>
            </a:endParaRPr>
          </a:p>
        </p:txBody>
      </p:sp>
      <p:sp>
        <p:nvSpPr>
          <p:cNvPr id="458" name="Google Shape;458;p38"/>
          <p:cNvSpPr txBox="1"/>
          <p:nvPr>
            <p:ph idx="12" type="sldNum"/>
          </p:nvPr>
        </p:nvSpPr>
        <p:spPr>
          <a:xfrm>
            <a:off x="8540298" y="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2" name="Shape 462"/>
        <p:cNvGrpSpPr/>
        <p:nvPr/>
      </p:nvGrpSpPr>
      <p:grpSpPr>
        <a:xfrm>
          <a:off x="0" y="0"/>
          <a:ext cx="0" cy="0"/>
          <a:chOff x="0" y="0"/>
          <a:chExt cx="0" cy="0"/>
        </a:xfrm>
      </p:grpSpPr>
      <p:sp>
        <p:nvSpPr>
          <p:cNvPr id="463" name="Google Shape;463;p39"/>
          <p:cNvSpPr txBox="1"/>
          <p:nvPr>
            <p:ph idx="12" type="sldNum"/>
          </p:nvPr>
        </p:nvSpPr>
        <p:spPr>
          <a:xfrm>
            <a:off x="8540298" y="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64" name="Google Shape;464;p39"/>
          <p:cNvSpPr txBox="1"/>
          <p:nvPr>
            <p:ph idx="4294967295" type="title"/>
          </p:nvPr>
        </p:nvSpPr>
        <p:spPr>
          <a:xfrm>
            <a:off x="849000" y="393600"/>
            <a:ext cx="7446000" cy="666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1st </a:t>
            </a:r>
            <a:r>
              <a:rPr lang="en"/>
              <a:t>Red Routes</a:t>
            </a:r>
            <a:endParaRPr/>
          </a:p>
        </p:txBody>
      </p:sp>
      <p:sp>
        <p:nvSpPr>
          <p:cNvPr id="465" name="Google Shape;465;p39"/>
          <p:cNvSpPr txBox="1"/>
          <p:nvPr>
            <p:ph idx="4294967295" type="body"/>
          </p:nvPr>
        </p:nvSpPr>
        <p:spPr>
          <a:xfrm>
            <a:off x="849000" y="818849"/>
            <a:ext cx="7446000" cy="3022500"/>
          </a:xfrm>
          <a:prstGeom prst="rect">
            <a:avLst/>
          </a:prstGeom>
          <a:effectLst>
            <a:outerShdw blurRad="28575" rotWithShape="0" algn="bl" dir="5400000" dist="9525">
              <a:srgbClr val="1C4587">
                <a:alpha val="20000"/>
              </a:srgbClr>
            </a:outerShdw>
          </a:effectLst>
        </p:spPr>
        <p:txBody>
          <a:bodyPr anchorCtr="0" anchor="t" bIns="91425" lIns="91425" spcFirstLastPara="1" rIns="91425" wrap="square" tIns="91425">
            <a:noAutofit/>
          </a:bodyPr>
          <a:lstStyle/>
          <a:p>
            <a:pPr indent="0" lvl="0" marL="0" rtl="0" algn="l">
              <a:spcBef>
                <a:spcPts val="600"/>
              </a:spcBef>
              <a:spcAft>
                <a:spcPts val="0"/>
              </a:spcAft>
              <a:buNone/>
            </a:pPr>
            <a:r>
              <a:rPr lang="en"/>
              <a:t>Jacob is a upcoming graduate at Queens College. He wants to check around his area for an investigator job at Google. He would find this in the EmployME app by…</a:t>
            </a:r>
            <a:endParaRPr/>
          </a:p>
          <a:p>
            <a:pPr indent="-368300" lvl="0" marL="457200" rtl="0" algn="l">
              <a:spcBef>
                <a:spcPts val="600"/>
              </a:spcBef>
              <a:spcAft>
                <a:spcPts val="0"/>
              </a:spcAft>
              <a:buSzPts val="2200"/>
              <a:buChar char="➔"/>
            </a:pPr>
            <a:r>
              <a:rPr lang="en"/>
              <a:t>Unlock iPhone, launch EmployME and Sign in.</a:t>
            </a:r>
            <a:endParaRPr/>
          </a:p>
          <a:p>
            <a:pPr indent="-368300" lvl="0" marL="457200" rtl="0" algn="l">
              <a:spcBef>
                <a:spcPts val="0"/>
              </a:spcBef>
              <a:spcAft>
                <a:spcPts val="0"/>
              </a:spcAft>
              <a:buSzPts val="2200"/>
              <a:buChar char="➔"/>
            </a:pPr>
            <a:r>
              <a:rPr lang="en"/>
              <a:t>Click on “Search for a Job” on home page.</a:t>
            </a:r>
            <a:endParaRPr/>
          </a:p>
          <a:p>
            <a:pPr indent="-368300" lvl="0" marL="457200" rtl="0" algn="l">
              <a:spcBef>
                <a:spcPts val="0"/>
              </a:spcBef>
              <a:spcAft>
                <a:spcPts val="0"/>
              </a:spcAft>
              <a:buSzPts val="2200"/>
              <a:buChar char="➔"/>
            </a:pPr>
            <a:r>
              <a:rPr lang="en"/>
              <a:t>Enter in position and location then press search.</a:t>
            </a:r>
            <a:endParaRPr/>
          </a:p>
          <a:p>
            <a:pPr indent="-368300" lvl="0" marL="457200" rtl="0" algn="l">
              <a:spcBef>
                <a:spcPts val="0"/>
              </a:spcBef>
              <a:spcAft>
                <a:spcPts val="0"/>
              </a:spcAft>
              <a:buSzPts val="2200"/>
              <a:buChar char="➔"/>
            </a:pPr>
            <a:r>
              <a:rPr lang="en"/>
              <a:t>Select specific job and apply.</a:t>
            </a:r>
            <a:endParaRPr/>
          </a:p>
          <a:p>
            <a:pPr indent="-368300" lvl="0" marL="457200" rtl="0" algn="l">
              <a:spcBef>
                <a:spcPts val="0"/>
              </a:spcBef>
              <a:spcAft>
                <a:spcPts val="0"/>
              </a:spcAft>
              <a:buSzPts val="2200"/>
              <a:buChar char="➔"/>
            </a:pPr>
            <a:r>
              <a:rPr lang="en"/>
              <a:t>Check alerts for an application response.</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9" name="Shape 469"/>
        <p:cNvGrpSpPr/>
        <p:nvPr/>
      </p:nvGrpSpPr>
      <p:grpSpPr>
        <a:xfrm>
          <a:off x="0" y="0"/>
          <a:ext cx="0" cy="0"/>
          <a:chOff x="0" y="0"/>
          <a:chExt cx="0" cy="0"/>
        </a:xfrm>
      </p:grpSpPr>
      <p:sp>
        <p:nvSpPr>
          <p:cNvPr id="470" name="Google Shape;470;p40"/>
          <p:cNvSpPr txBox="1"/>
          <p:nvPr>
            <p:ph idx="12" type="sldNum"/>
          </p:nvPr>
        </p:nvSpPr>
        <p:spPr>
          <a:xfrm>
            <a:off x="8540298" y="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71" name="Google Shape;471;p40"/>
          <p:cNvSpPr txBox="1"/>
          <p:nvPr>
            <p:ph idx="4294967295" type="title"/>
          </p:nvPr>
        </p:nvSpPr>
        <p:spPr>
          <a:xfrm>
            <a:off x="849000" y="393600"/>
            <a:ext cx="7446000" cy="666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2nd </a:t>
            </a:r>
            <a:r>
              <a:rPr lang="en"/>
              <a:t>Red Routes</a:t>
            </a:r>
            <a:endParaRPr/>
          </a:p>
        </p:txBody>
      </p:sp>
      <p:sp>
        <p:nvSpPr>
          <p:cNvPr id="472" name="Google Shape;472;p40"/>
          <p:cNvSpPr txBox="1"/>
          <p:nvPr>
            <p:ph idx="4294967295" type="body"/>
          </p:nvPr>
        </p:nvSpPr>
        <p:spPr>
          <a:xfrm>
            <a:off x="849000" y="818849"/>
            <a:ext cx="7446000" cy="3022500"/>
          </a:xfrm>
          <a:prstGeom prst="rect">
            <a:avLst/>
          </a:prstGeom>
          <a:effectLst>
            <a:outerShdw blurRad="28575" rotWithShape="0" algn="bl" dir="5400000" dist="9525">
              <a:srgbClr val="1C4587">
                <a:alpha val="20000"/>
              </a:srgbClr>
            </a:outerShdw>
          </a:effectLst>
        </p:spPr>
        <p:txBody>
          <a:bodyPr anchorCtr="0" anchor="t" bIns="91425" lIns="91425" spcFirstLastPara="1" rIns="91425" wrap="square" tIns="91425">
            <a:noAutofit/>
          </a:bodyPr>
          <a:lstStyle/>
          <a:p>
            <a:pPr indent="0" lvl="0" marL="0" rtl="0" algn="l">
              <a:spcBef>
                <a:spcPts val="600"/>
              </a:spcBef>
              <a:spcAft>
                <a:spcPts val="0"/>
              </a:spcAft>
              <a:buNone/>
            </a:pPr>
            <a:r>
              <a:rPr lang="en"/>
              <a:t>William </a:t>
            </a:r>
            <a:r>
              <a:rPr lang="en"/>
              <a:t>is a eager freshmen who has applied to a CyberCrime job. He wants to check the status of his application. He would find this in EmployME app by…</a:t>
            </a:r>
            <a:endParaRPr/>
          </a:p>
          <a:p>
            <a:pPr indent="-368300" lvl="0" marL="457200" rtl="0" algn="l">
              <a:spcBef>
                <a:spcPts val="600"/>
              </a:spcBef>
              <a:spcAft>
                <a:spcPts val="0"/>
              </a:spcAft>
              <a:buSzPts val="2200"/>
              <a:buChar char="➔"/>
            </a:pPr>
            <a:r>
              <a:rPr lang="en"/>
              <a:t>Unlock iPhone, launch EmployME and Sign in.</a:t>
            </a:r>
            <a:endParaRPr/>
          </a:p>
          <a:p>
            <a:pPr indent="-368300" lvl="0" marL="457200" rtl="0" algn="l">
              <a:spcBef>
                <a:spcPts val="0"/>
              </a:spcBef>
              <a:spcAft>
                <a:spcPts val="0"/>
              </a:spcAft>
              <a:buSzPts val="2200"/>
              <a:buChar char="➔"/>
            </a:pPr>
            <a:r>
              <a:rPr lang="en"/>
              <a:t>Click on “Check Alerts ” on home page.</a:t>
            </a:r>
            <a:endParaRPr/>
          </a:p>
          <a:p>
            <a:pPr indent="-368300" lvl="0" marL="457200" rtl="0" algn="l">
              <a:spcBef>
                <a:spcPts val="0"/>
              </a:spcBef>
              <a:spcAft>
                <a:spcPts val="0"/>
              </a:spcAft>
              <a:buSzPts val="2200"/>
              <a:buChar char="➔"/>
            </a:pPr>
            <a:r>
              <a:rPr lang="en"/>
              <a:t>Check if the application has been processed.</a:t>
            </a:r>
            <a:endParaRPr/>
          </a:p>
          <a:p>
            <a:pPr indent="-368300" lvl="0" marL="457200" rtl="0" algn="l">
              <a:spcBef>
                <a:spcPts val="0"/>
              </a:spcBef>
              <a:spcAft>
                <a:spcPts val="0"/>
              </a:spcAft>
              <a:buSzPts val="2200"/>
              <a:buChar char="➔"/>
            </a:pPr>
            <a:r>
              <a:rPr lang="en"/>
              <a:t>Click on view more and read application response.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6" name="Shape 476"/>
        <p:cNvGrpSpPr/>
        <p:nvPr/>
      </p:nvGrpSpPr>
      <p:grpSpPr>
        <a:xfrm>
          <a:off x="0" y="0"/>
          <a:ext cx="0" cy="0"/>
          <a:chOff x="0" y="0"/>
          <a:chExt cx="0" cy="0"/>
        </a:xfrm>
      </p:grpSpPr>
      <p:sp>
        <p:nvSpPr>
          <p:cNvPr id="477" name="Google Shape;477;p41"/>
          <p:cNvSpPr txBox="1"/>
          <p:nvPr>
            <p:ph idx="12" type="sldNum"/>
          </p:nvPr>
        </p:nvSpPr>
        <p:spPr>
          <a:xfrm>
            <a:off x="8540298" y="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78" name="Google Shape;478;p41"/>
          <p:cNvSpPr txBox="1"/>
          <p:nvPr>
            <p:ph idx="4294967295" type="title"/>
          </p:nvPr>
        </p:nvSpPr>
        <p:spPr>
          <a:xfrm>
            <a:off x="849000" y="393600"/>
            <a:ext cx="7446000" cy="666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3rd </a:t>
            </a:r>
            <a:r>
              <a:rPr lang="en"/>
              <a:t>Red Routes</a:t>
            </a:r>
            <a:endParaRPr/>
          </a:p>
        </p:txBody>
      </p:sp>
      <p:sp>
        <p:nvSpPr>
          <p:cNvPr id="479" name="Google Shape;479;p41"/>
          <p:cNvSpPr txBox="1"/>
          <p:nvPr>
            <p:ph idx="4294967295" type="body"/>
          </p:nvPr>
        </p:nvSpPr>
        <p:spPr>
          <a:xfrm>
            <a:off x="849000" y="818849"/>
            <a:ext cx="7446000" cy="3022500"/>
          </a:xfrm>
          <a:prstGeom prst="rect">
            <a:avLst/>
          </a:prstGeom>
          <a:effectLst>
            <a:outerShdw blurRad="28575" rotWithShape="0" algn="bl" dir="5400000" dist="9525">
              <a:srgbClr val="1C4587">
                <a:alpha val="20000"/>
              </a:srgbClr>
            </a:outerShdw>
          </a:effectLst>
        </p:spPr>
        <p:txBody>
          <a:bodyPr anchorCtr="0" anchor="t" bIns="91425" lIns="91425" spcFirstLastPara="1" rIns="91425" wrap="square" tIns="91425">
            <a:noAutofit/>
          </a:bodyPr>
          <a:lstStyle/>
          <a:p>
            <a:pPr indent="0" lvl="0" marL="0" rtl="0" algn="l">
              <a:spcBef>
                <a:spcPts val="600"/>
              </a:spcBef>
              <a:spcAft>
                <a:spcPts val="0"/>
              </a:spcAft>
              <a:buNone/>
            </a:pPr>
            <a:r>
              <a:rPr lang="en"/>
              <a:t>Dwayne </a:t>
            </a:r>
            <a:r>
              <a:rPr lang="en"/>
              <a:t>is a lazy college student who has graduated but has no resume to apply for jobs. He needs assistance building a resume. He would get help in EmployME by….</a:t>
            </a:r>
            <a:endParaRPr/>
          </a:p>
          <a:p>
            <a:pPr indent="-368300" lvl="0" marL="457200" rtl="0" algn="l">
              <a:spcBef>
                <a:spcPts val="600"/>
              </a:spcBef>
              <a:spcAft>
                <a:spcPts val="0"/>
              </a:spcAft>
              <a:buSzPts val="2200"/>
              <a:buChar char="➔"/>
            </a:pPr>
            <a:r>
              <a:rPr lang="en"/>
              <a:t>Unlock iPhone, launch EmployME and Sign in.</a:t>
            </a:r>
            <a:endParaRPr/>
          </a:p>
          <a:p>
            <a:pPr indent="-368300" lvl="0" marL="457200" rtl="0" algn="l">
              <a:spcBef>
                <a:spcPts val="0"/>
              </a:spcBef>
              <a:spcAft>
                <a:spcPts val="0"/>
              </a:spcAft>
              <a:buSzPts val="2200"/>
              <a:buChar char="➔"/>
            </a:pPr>
            <a:r>
              <a:rPr lang="en"/>
              <a:t>Click on “See Upcoming Events” on home page.</a:t>
            </a:r>
            <a:endParaRPr/>
          </a:p>
          <a:p>
            <a:pPr indent="-368300" lvl="0" marL="457200" rtl="0" algn="l">
              <a:spcBef>
                <a:spcPts val="0"/>
              </a:spcBef>
              <a:spcAft>
                <a:spcPts val="0"/>
              </a:spcAft>
              <a:buSzPts val="2200"/>
              <a:buChar char="➔"/>
            </a:pPr>
            <a:r>
              <a:rPr lang="en"/>
              <a:t>Find an upcoming event that helps builds resumes.</a:t>
            </a:r>
            <a:endParaRPr/>
          </a:p>
          <a:p>
            <a:pPr indent="-368300" lvl="0" marL="457200" rtl="0" algn="l">
              <a:spcBef>
                <a:spcPts val="0"/>
              </a:spcBef>
              <a:spcAft>
                <a:spcPts val="0"/>
              </a:spcAft>
              <a:buSzPts val="2200"/>
              <a:buChar char="➔"/>
            </a:pPr>
            <a:r>
              <a:rPr lang="en"/>
              <a:t>Click on the event and press the reserve spot button.</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3" name="Shape 483"/>
        <p:cNvGrpSpPr/>
        <p:nvPr/>
      </p:nvGrpSpPr>
      <p:grpSpPr>
        <a:xfrm>
          <a:off x="0" y="0"/>
          <a:ext cx="0" cy="0"/>
          <a:chOff x="0" y="0"/>
          <a:chExt cx="0" cy="0"/>
        </a:xfrm>
      </p:grpSpPr>
      <p:sp>
        <p:nvSpPr>
          <p:cNvPr id="484" name="Google Shape;484;p42"/>
          <p:cNvSpPr txBox="1"/>
          <p:nvPr>
            <p:ph idx="4294967295" type="title"/>
          </p:nvPr>
        </p:nvSpPr>
        <p:spPr>
          <a:xfrm>
            <a:off x="849000" y="393600"/>
            <a:ext cx="7446000" cy="666000"/>
          </a:xfrm>
          <a:prstGeom prst="rect">
            <a:avLst/>
          </a:prstGeom>
          <a:effectLst>
            <a:outerShdw blurRad="28575" rotWithShape="0" algn="bl" dir="5400000" dist="9525">
              <a:srgbClr val="1C4587">
                <a:alpha val="2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t>Movie</a:t>
            </a:r>
            <a:endParaRPr/>
          </a:p>
        </p:txBody>
      </p:sp>
      <p:sp>
        <p:nvSpPr>
          <p:cNvPr id="485" name="Google Shape;485;p42"/>
          <p:cNvSpPr txBox="1"/>
          <p:nvPr>
            <p:ph idx="12" type="sldNum"/>
          </p:nvPr>
        </p:nvSpPr>
        <p:spPr>
          <a:xfrm>
            <a:off x="8540298" y="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descr="12/17/19 Demo" id="486" name="Google Shape;486;p42" title="CT160   EmployME Movie">
            <a:hlinkClick r:id="rId3"/>
          </p:cNvPr>
          <p:cNvPicPr preferRelativeResize="0"/>
          <p:nvPr/>
        </p:nvPicPr>
        <p:blipFill>
          <a:blip r:embed="rId4">
            <a:alphaModFix/>
          </a:blip>
          <a:stretch>
            <a:fillRect/>
          </a:stretch>
        </p:blipFill>
        <p:spPr>
          <a:xfrm>
            <a:off x="2286000" y="1059600"/>
            <a:ext cx="4572000" cy="34290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0" name="Shape 490"/>
        <p:cNvGrpSpPr/>
        <p:nvPr/>
      </p:nvGrpSpPr>
      <p:grpSpPr>
        <a:xfrm>
          <a:off x="0" y="0"/>
          <a:ext cx="0" cy="0"/>
          <a:chOff x="0" y="0"/>
          <a:chExt cx="0" cy="0"/>
        </a:xfrm>
      </p:grpSpPr>
      <p:sp>
        <p:nvSpPr>
          <p:cNvPr id="491" name="Google Shape;491;p43"/>
          <p:cNvSpPr txBox="1"/>
          <p:nvPr>
            <p:ph idx="12" type="sldNum"/>
          </p:nvPr>
        </p:nvSpPr>
        <p:spPr>
          <a:xfrm>
            <a:off x="8540298" y="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92" name="Google Shape;492;p43"/>
          <p:cNvSpPr txBox="1"/>
          <p:nvPr>
            <p:ph idx="4294967295" type="title"/>
          </p:nvPr>
        </p:nvSpPr>
        <p:spPr>
          <a:xfrm>
            <a:off x="849000" y="393600"/>
            <a:ext cx="7446000" cy="666000"/>
          </a:xfrm>
          <a:prstGeom prst="rect">
            <a:avLst/>
          </a:prstGeom>
          <a:effectLst>
            <a:outerShdw blurRad="28575" rotWithShape="0" algn="bl" dir="5400000" dist="9525">
              <a:srgbClr val="1C4587">
                <a:alpha val="2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t>Conclusion</a:t>
            </a:r>
            <a:endParaRPr/>
          </a:p>
        </p:txBody>
      </p:sp>
      <p:sp>
        <p:nvSpPr>
          <p:cNvPr id="493" name="Google Shape;493;p43"/>
          <p:cNvSpPr txBox="1"/>
          <p:nvPr>
            <p:ph idx="4294967295" type="body"/>
          </p:nvPr>
        </p:nvSpPr>
        <p:spPr>
          <a:xfrm>
            <a:off x="849000" y="1250374"/>
            <a:ext cx="7446000" cy="3022500"/>
          </a:xfrm>
          <a:prstGeom prst="rect">
            <a:avLst/>
          </a:prstGeom>
          <a:effectLst>
            <a:outerShdw blurRad="28575" rotWithShape="0" algn="bl" dir="5400000" dist="9525">
              <a:srgbClr val="1C4587">
                <a:alpha val="20000"/>
              </a:srgbClr>
            </a:outerShdw>
          </a:effectLst>
        </p:spPr>
        <p:txBody>
          <a:bodyPr anchorCtr="0" anchor="t" bIns="91425" lIns="91425" spcFirstLastPara="1" rIns="91425" wrap="square" tIns="91425">
            <a:noAutofit/>
          </a:bodyPr>
          <a:lstStyle/>
          <a:p>
            <a:pPr indent="0" lvl="0" marL="0" rtl="0" algn="l">
              <a:spcBef>
                <a:spcPts val="600"/>
              </a:spcBef>
              <a:spcAft>
                <a:spcPts val="0"/>
              </a:spcAft>
              <a:buNone/>
            </a:pPr>
            <a:r>
              <a:rPr b="1" lang="en">
                <a:latin typeface="Fira Sans"/>
                <a:ea typeface="Fira Sans"/>
                <a:cs typeface="Fira Sans"/>
                <a:sym typeface="Fira Sans"/>
              </a:rPr>
              <a:t>Overall, this project was quite fun to create. I felt that I have made a really solid design and presentation that could be used in selling an actual app. I mainly tried to make an app that felt realistic. I did so by using </a:t>
            </a:r>
            <a:r>
              <a:rPr b="1" lang="en">
                <a:latin typeface="Fira Sans"/>
                <a:ea typeface="Fira Sans"/>
                <a:cs typeface="Fira Sans"/>
                <a:sym typeface="Fira Sans"/>
              </a:rPr>
              <a:t>official</a:t>
            </a:r>
            <a:r>
              <a:rPr b="1" lang="en">
                <a:latin typeface="Fira Sans"/>
                <a:ea typeface="Fira Sans"/>
                <a:cs typeface="Fira Sans"/>
                <a:sym typeface="Fira Sans"/>
              </a:rPr>
              <a:t> IOS UI Kits. The only issues I had in this project would probably be the Sketch and Adobe XD </a:t>
            </a:r>
            <a:r>
              <a:rPr b="1" lang="en">
                <a:latin typeface="Fira Sans"/>
                <a:ea typeface="Fira Sans"/>
                <a:cs typeface="Fira Sans"/>
                <a:sym typeface="Fira Sans"/>
              </a:rPr>
              <a:t>compatibility</a:t>
            </a:r>
            <a:r>
              <a:rPr b="1" lang="en">
                <a:latin typeface="Fira Sans"/>
                <a:ea typeface="Fira Sans"/>
                <a:cs typeface="Fira Sans"/>
                <a:sym typeface="Fira Sans"/>
              </a:rPr>
              <a:t>. The surveys, paper prototypes, and user testings help make my app very detailed. </a:t>
            </a:r>
            <a:r>
              <a:rPr b="1" lang="en">
                <a:solidFill>
                  <a:schemeClr val="lt1"/>
                </a:solidFill>
                <a:latin typeface="Fira Sans"/>
                <a:ea typeface="Fira Sans"/>
                <a:cs typeface="Fira Sans"/>
                <a:sym typeface="Fira Sans"/>
              </a:rPr>
              <a:t>Overall I am very satisfied with my designs.</a:t>
            </a:r>
            <a:r>
              <a:rPr b="1" lang="en">
                <a:latin typeface="Fira Sans"/>
                <a:ea typeface="Fira Sans"/>
                <a:cs typeface="Fira Sans"/>
                <a:sym typeface="Fira Sans"/>
              </a:rPr>
              <a:t> </a:t>
            </a:r>
            <a:endParaRPr b="1">
              <a:latin typeface="Fira Sans"/>
              <a:ea typeface="Fira Sans"/>
              <a:cs typeface="Fira Sans"/>
              <a:sym typeface="Fira Sans"/>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7" name="Shape 497"/>
        <p:cNvGrpSpPr/>
        <p:nvPr/>
      </p:nvGrpSpPr>
      <p:grpSpPr>
        <a:xfrm>
          <a:off x="0" y="0"/>
          <a:ext cx="0" cy="0"/>
          <a:chOff x="0" y="0"/>
          <a:chExt cx="0" cy="0"/>
        </a:xfrm>
      </p:grpSpPr>
      <p:sp>
        <p:nvSpPr>
          <p:cNvPr id="498" name="Google Shape;498;p44"/>
          <p:cNvSpPr txBox="1"/>
          <p:nvPr>
            <p:ph idx="12" type="sldNum"/>
          </p:nvPr>
        </p:nvSpPr>
        <p:spPr>
          <a:xfrm>
            <a:off x="8540298" y="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99" name="Google Shape;499;p44"/>
          <p:cNvSpPr txBox="1"/>
          <p:nvPr>
            <p:ph idx="4294967295" type="title"/>
          </p:nvPr>
        </p:nvSpPr>
        <p:spPr>
          <a:xfrm>
            <a:off x="849000" y="393600"/>
            <a:ext cx="7446000" cy="666000"/>
          </a:xfrm>
          <a:prstGeom prst="rect">
            <a:avLst/>
          </a:prstGeom>
          <a:effectLst>
            <a:outerShdw blurRad="28575" rotWithShape="0" algn="bl" dir="5400000" dist="9525">
              <a:srgbClr val="1C4587">
                <a:alpha val="2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t>The End</a:t>
            </a:r>
            <a:endParaRPr/>
          </a:p>
        </p:txBody>
      </p:sp>
      <p:pic>
        <p:nvPicPr>
          <p:cNvPr id="500" name="Google Shape;500;p44"/>
          <p:cNvPicPr preferRelativeResize="0"/>
          <p:nvPr/>
        </p:nvPicPr>
        <p:blipFill>
          <a:blip r:embed="rId3">
            <a:alphaModFix/>
          </a:blip>
          <a:stretch>
            <a:fillRect/>
          </a:stretch>
        </p:blipFill>
        <p:spPr>
          <a:xfrm>
            <a:off x="3429000" y="1428750"/>
            <a:ext cx="2286000" cy="2286000"/>
          </a:xfrm>
          <a:prstGeom prst="rect">
            <a:avLst/>
          </a:prstGeom>
          <a:noFill/>
          <a:ln>
            <a:noFill/>
          </a:ln>
          <a:effectLst>
            <a:outerShdw blurRad="57150" rotWithShape="0" algn="bl" dir="5400000" dist="19050">
              <a:srgbClr val="000000">
                <a:alpha val="50000"/>
              </a:srgbClr>
            </a:outerShdw>
          </a:effectLst>
        </p:spPr>
      </p:pic>
      <p:sp>
        <p:nvSpPr>
          <p:cNvPr id="501" name="Google Shape;501;p44"/>
          <p:cNvSpPr txBox="1"/>
          <p:nvPr>
            <p:ph idx="4294967295" type="title"/>
          </p:nvPr>
        </p:nvSpPr>
        <p:spPr>
          <a:xfrm>
            <a:off x="849000" y="3923800"/>
            <a:ext cx="7446000" cy="666000"/>
          </a:xfrm>
          <a:prstGeom prst="rect">
            <a:avLst/>
          </a:prstGeom>
          <a:effectLst>
            <a:outerShdw blurRad="28575" rotWithShape="0" algn="bl" dir="5400000" dist="9525">
              <a:srgbClr val="1C4587">
                <a:alpha val="2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t>Thank you.</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gradFill>
          <a:gsLst>
            <a:gs pos="0">
              <a:srgbClr val="568EFF"/>
            </a:gs>
            <a:gs pos="45000">
              <a:srgbClr val="ABADE6"/>
            </a:gs>
            <a:gs pos="83000">
              <a:srgbClr val="FFCCCC"/>
            </a:gs>
            <a:gs pos="100000">
              <a:srgbClr val="FFFFCC"/>
            </a:gs>
          </a:gsLst>
          <a:lin ang="5400700" scaled="0"/>
        </a:gradFill>
      </p:bgPr>
    </p:bg>
    <p:spTree>
      <p:nvGrpSpPr>
        <p:cNvPr id="310" name="Shape 310"/>
        <p:cNvGrpSpPr/>
        <p:nvPr/>
      </p:nvGrpSpPr>
      <p:grpSpPr>
        <a:xfrm>
          <a:off x="0" y="0"/>
          <a:ext cx="0" cy="0"/>
          <a:chOff x="0" y="0"/>
          <a:chExt cx="0" cy="0"/>
        </a:xfrm>
      </p:grpSpPr>
      <p:sp>
        <p:nvSpPr>
          <p:cNvPr id="311" name="Google Shape;311;p20"/>
          <p:cNvSpPr txBox="1"/>
          <p:nvPr>
            <p:ph idx="4294967295" type="title"/>
          </p:nvPr>
        </p:nvSpPr>
        <p:spPr>
          <a:xfrm>
            <a:off x="849000" y="393600"/>
            <a:ext cx="7446000" cy="666000"/>
          </a:xfrm>
          <a:prstGeom prst="rect">
            <a:avLst/>
          </a:prstGeom>
          <a:effectLst>
            <a:outerShdw blurRad="28575" rotWithShape="0" algn="bl" dir="5400000" dist="9525">
              <a:srgbClr val="1C4587">
                <a:alpha val="2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t>EmployME</a:t>
            </a:r>
            <a:endParaRPr/>
          </a:p>
        </p:txBody>
      </p:sp>
      <p:sp>
        <p:nvSpPr>
          <p:cNvPr id="312" name="Google Shape;312;p20"/>
          <p:cNvSpPr txBox="1"/>
          <p:nvPr>
            <p:ph idx="4294967295" type="body"/>
          </p:nvPr>
        </p:nvSpPr>
        <p:spPr>
          <a:xfrm>
            <a:off x="849000" y="1060500"/>
            <a:ext cx="7446000" cy="2385000"/>
          </a:xfrm>
          <a:prstGeom prst="rect">
            <a:avLst/>
          </a:prstGeom>
          <a:effectLst>
            <a:outerShdw blurRad="28575" rotWithShape="0" algn="bl" dir="5400000" dist="9525">
              <a:srgbClr val="1C4587">
                <a:alpha val="20000"/>
              </a:srgbClr>
            </a:outerShdw>
          </a:effectLst>
        </p:spPr>
        <p:txBody>
          <a:bodyPr anchorCtr="0" anchor="t" bIns="91425" lIns="91425" spcFirstLastPara="1" rIns="91425" wrap="square" tIns="91425">
            <a:noAutofit/>
          </a:bodyPr>
          <a:lstStyle/>
          <a:p>
            <a:pPr indent="0" lvl="0" marL="0" rtl="0" algn="l">
              <a:spcBef>
                <a:spcPts val="600"/>
              </a:spcBef>
              <a:spcAft>
                <a:spcPts val="0"/>
              </a:spcAft>
              <a:buNone/>
            </a:pPr>
            <a:r>
              <a:rPr b="1" lang="en" sz="1800">
                <a:latin typeface="Fira Sans"/>
                <a:ea typeface="Fira Sans"/>
                <a:cs typeface="Fira Sans"/>
                <a:sym typeface="Fira Sans"/>
              </a:rPr>
              <a:t>There are many other Apps in the market that have the same idea as EmployME. The two main competitors, </a:t>
            </a:r>
            <a:r>
              <a:rPr b="1" lang="en" sz="1800" u="sng">
                <a:latin typeface="Fira Sans"/>
                <a:ea typeface="Fira Sans"/>
                <a:cs typeface="Fira Sans"/>
                <a:sym typeface="Fira Sans"/>
              </a:rPr>
              <a:t>Indeed and Linkedin</a:t>
            </a:r>
            <a:r>
              <a:rPr b="1" lang="en" sz="1800">
                <a:latin typeface="Fira Sans"/>
                <a:ea typeface="Fira Sans"/>
                <a:cs typeface="Fira Sans"/>
                <a:sym typeface="Fira Sans"/>
              </a:rPr>
              <a:t>, are apps that I will be using as guidelines. Even though they will be used as guidelines, my app will be different.</a:t>
            </a:r>
            <a:endParaRPr b="1" sz="1800">
              <a:latin typeface="Fira Sans"/>
              <a:ea typeface="Fira Sans"/>
              <a:cs typeface="Fira Sans"/>
              <a:sym typeface="Fira Sans"/>
            </a:endParaRPr>
          </a:p>
          <a:p>
            <a:pPr indent="-342900" lvl="0" marL="457200" rtl="0" algn="l">
              <a:spcBef>
                <a:spcPts val="600"/>
              </a:spcBef>
              <a:spcAft>
                <a:spcPts val="0"/>
              </a:spcAft>
              <a:buSzPts val="1800"/>
              <a:buFont typeface="Fira Sans"/>
              <a:buChar char="❖"/>
            </a:pPr>
            <a:r>
              <a:rPr b="1" lang="en" sz="1800">
                <a:latin typeface="Fira Sans"/>
                <a:ea typeface="Fira Sans"/>
                <a:cs typeface="Fira Sans"/>
                <a:sym typeface="Fira Sans"/>
              </a:rPr>
              <a:t>Information will be much simpler.</a:t>
            </a:r>
            <a:endParaRPr b="1" sz="1800">
              <a:latin typeface="Fira Sans"/>
              <a:ea typeface="Fira Sans"/>
              <a:cs typeface="Fira Sans"/>
              <a:sym typeface="Fira Sans"/>
            </a:endParaRPr>
          </a:p>
          <a:p>
            <a:pPr indent="-342900" lvl="0" marL="457200" rtl="0" algn="l">
              <a:spcBef>
                <a:spcPts val="0"/>
              </a:spcBef>
              <a:spcAft>
                <a:spcPts val="0"/>
              </a:spcAft>
              <a:buSzPts val="1800"/>
              <a:buFont typeface="Fira Sans"/>
              <a:buChar char="❖"/>
            </a:pPr>
            <a:r>
              <a:rPr b="1" lang="en" sz="1800">
                <a:latin typeface="Fira Sans"/>
                <a:ea typeface="Fira Sans"/>
                <a:cs typeface="Fira Sans"/>
                <a:sym typeface="Fira Sans"/>
              </a:rPr>
              <a:t>I will go towards a cartoon-y approach instead of a professional approach, in order to cater to a younger generation.</a:t>
            </a:r>
            <a:endParaRPr b="1" sz="1800">
              <a:latin typeface="Fira Sans"/>
              <a:ea typeface="Fira Sans"/>
              <a:cs typeface="Fira Sans"/>
              <a:sym typeface="Fira Sans"/>
            </a:endParaRPr>
          </a:p>
        </p:txBody>
      </p:sp>
      <p:sp>
        <p:nvSpPr>
          <p:cNvPr id="313" name="Google Shape;313;p20"/>
          <p:cNvSpPr txBox="1"/>
          <p:nvPr>
            <p:ph idx="12" type="sldNum"/>
          </p:nvPr>
        </p:nvSpPr>
        <p:spPr>
          <a:xfrm>
            <a:off x="8540298" y="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7" name="Shape 317"/>
        <p:cNvGrpSpPr/>
        <p:nvPr/>
      </p:nvGrpSpPr>
      <p:grpSpPr>
        <a:xfrm>
          <a:off x="0" y="0"/>
          <a:ext cx="0" cy="0"/>
          <a:chOff x="0" y="0"/>
          <a:chExt cx="0" cy="0"/>
        </a:xfrm>
      </p:grpSpPr>
      <p:sp>
        <p:nvSpPr>
          <p:cNvPr id="318" name="Google Shape;318;p21"/>
          <p:cNvSpPr txBox="1"/>
          <p:nvPr>
            <p:ph idx="4294967295" type="title"/>
          </p:nvPr>
        </p:nvSpPr>
        <p:spPr>
          <a:xfrm>
            <a:off x="849000" y="393600"/>
            <a:ext cx="7446000" cy="666000"/>
          </a:xfrm>
          <a:prstGeom prst="rect">
            <a:avLst/>
          </a:prstGeom>
          <a:effectLst>
            <a:outerShdw blurRad="28575" rotWithShape="0" algn="bl" dir="5400000" dist="9525">
              <a:srgbClr val="1C4587">
                <a:alpha val="2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t>Logo Development</a:t>
            </a:r>
            <a:endParaRPr/>
          </a:p>
        </p:txBody>
      </p:sp>
      <p:pic>
        <p:nvPicPr>
          <p:cNvPr id="319" name="Google Shape;319;p21"/>
          <p:cNvPicPr preferRelativeResize="0"/>
          <p:nvPr/>
        </p:nvPicPr>
        <p:blipFill>
          <a:blip r:embed="rId3">
            <a:alphaModFix/>
          </a:blip>
          <a:stretch>
            <a:fillRect/>
          </a:stretch>
        </p:blipFill>
        <p:spPr>
          <a:xfrm>
            <a:off x="848998" y="1667225"/>
            <a:ext cx="2286000" cy="1863090"/>
          </a:xfrm>
          <a:prstGeom prst="rect">
            <a:avLst/>
          </a:prstGeom>
          <a:noFill/>
          <a:ln>
            <a:noFill/>
          </a:ln>
          <a:effectLst>
            <a:outerShdw blurRad="57150" rotWithShape="0" algn="bl" dir="5400000" dist="19050">
              <a:srgbClr val="000000">
                <a:alpha val="50000"/>
              </a:srgbClr>
            </a:outerShdw>
          </a:effectLst>
        </p:spPr>
      </p:pic>
      <p:pic>
        <p:nvPicPr>
          <p:cNvPr id="320" name="Google Shape;320;p21"/>
          <p:cNvPicPr preferRelativeResize="0"/>
          <p:nvPr/>
        </p:nvPicPr>
        <p:blipFill>
          <a:blip r:embed="rId4">
            <a:alphaModFix/>
          </a:blip>
          <a:stretch>
            <a:fillRect/>
          </a:stretch>
        </p:blipFill>
        <p:spPr>
          <a:xfrm>
            <a:off x="6009000" y="1455775"/>
            <a:ext cx="2286000" cy="2286000"/>
          </a:xfrm>
          <a:prstGeom prst="rect">
            <a:avLst/>
          </a:prstGeom>
          <a:noFill/>
          <a:ln>
            <a:noFill/>
          </a:ln>
          <a:effectLst>
            <a:outerShdw blurRad="57150" rotWithShape="0" algn="bl" dir="5400000" dist="19050">
              <a:srgbClr val="000000">
                <a:alpha val="50000"/>
              </a:srgbClr>
            </a:outerShdw>
          </a:effectLst>
        </p:spPr>
      </p:pic>
      <p:pic>
        <p:nvPicPr>
          <p:cNvPr id="321" name="Google Shape;321;p21"/>
          <p:cNvPicPr preferRelativeResize="0"/>
          <p:nvPr/>
        </p:nvPicPr>
        <p:blipFill>
          <a:blip r:embed="rId5">
            <a:alphaModFix/>
          </a:blip>
          <a:stretch>
            <a:fillRect/>
          </a:stretch>
        </p:blipFill>
        <p:spPr>
          <a:xfrm>
            <a:off x="3287399" y="1746475"/>
            <a:ext cx="2569200" cy="2248050"/>
          </a:xfrm>
          <a:prstGeom prst="rect">
            <a:avLst/>
          </a:prstGeom>
          <a:noFill/>
          <a:ln>
            <a:noFill/>
          </a:ln>
          <a:effectLst>
            <a:outerShdw blurRad="57150" rotWithShape="0" algn="bl" dir="5400000" dist="19050">
              <a:srgbClr val="000000">
                <a:alpha val="50000"/>
              </a:srgbClr>
            </a:outerShdw>
          </a:effectLst>
        </p:spPr>
      </p:pic>
      <p:sp>
        <p:nvSpPr>
          <p:cNvPr id="322" name="Google Shape;322;p21"/>
          <p:cNvSpPr txBox="1"/>
          <p:nvPr>
            <p:ph idx="4294967295" type="title"/>
          </p:nvPr>
        </p:nvSpPr>
        <p:spPr>
          <a:xfrm>
            <a:off x="886500" y="1059600"/>
            <a:ext cx="2211000" cy="666000"/>
          </a:xfrm>
          <a:prstGeom prst="rect">
            <a:avLst/>
          </a:prstGeom>
          <a:effectLst>
            <a:outerShdw blurRad="28575" rotWithShape="0" algn="bl" dir="5400000" dist="9525">
              <a:srgbClr val="1C4587">
                <a:alpha val="2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t>Original</a:t>
            </a:r>
            <a:endParaRPr/>
          </a:p>
        </p:txBody>
      </p:sp>
      <p:sp>
        <p:nvSpPr>
          <p:cNvPr id="323" name="Google Shape;323;p21"/>
          <p:cNvSpPr txBox="1"/>
          <p:nvPr>
            <p:ph idx="4294967295" type="title"/>
          </p:nvPr>
        </p:nvSpPr>
        <p:spPr>
          <a:xfrm>
            <a:off x="6046500" y="1059600"/>
            <a:ext cx="2211000" cy="666000"/>
          </a:xfrm>
          <a:prstGeom prst="rect">
            <a:avLst/>
          </a:prstGeom>
          <a:effectLst>
            <a:outerShdw blurRad="28575" rotWithShape="0" algn="bl" dir="5400000" dist="9525">
              <a:srgbClr val="1C4587">
                <a:alpha val="2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t>Final</a:t>
            </a:r>
            <a:endParaRPr/>
          </a:p>
        </p:txBody>
      </p:sp>
      <p:sp>
        <p:nvSpPr>
          <p:cNvPr id="324" name="Google Shape;324;p21"/>
          <p:cNvSpPr txBox="1"/>
          <p:nvPr>
            <p:ph idx="4294967295" type="title"/>
          </p:nvPr>
        </p:nvSpPr>
        <p:spPr>
          <a:xfrm>
            <a:off x="3466500" y="1395750"/>
            <a:ext cx="2211000" cy="666000"/>
          </a:xfrm>
          <a:prstGeom prst="rect">
            <a:avLst/>
          </a:prstGeom>
          <a:effectLst>
            <a:outerShdw blurRad="28575" rotWithShape="0" algn="bl" dir="5400000" dist="9525">
              <a:srgbClr val="1C4587">
                <a:alpha val="2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t>Inspiration</a:t>
            </a:r>
            <a:endParaRPr/>
          </a:p>
        </p:txBody>
      </p:sp>
      <p:sp>
        <p:nvSpPr>
          <p:cNvPr id="325" name="Google Shape;325;p21"/>
          <p:cNvSpPr txBox="1"/>
          <p:nvPr>
            <p:ph idx="12" type="sldNum"/>
          </p:nvPr>
        </p:nvSpPr>
        <p:spPr>
          <a:xfrm>
            <a:off x="8540298" y="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9" name="Shape 329"/>
        <p:cNvGrpSpPr/>
        <p:nvPr/>
      </p:nvGrpSpPr>
      <p:grpSpPr>
        <a:xfrm>
          <a:off x="0" y="0"/>
          <a:ext cx="0" cy="0"/>
          <a:chOff x="0" y="0"/>
          <a:chExt cx="0" cy="0"/>
        </a:xfrm>
      </p:grpSpPr>
      <p:sp>
        <p:nvSpPr>
          <p:cNvPr id="330" name="Google Shape;330;p22"/>
          <p:cNvSpPr txBox="1"/>
          <p:nvPr>
            <p:ph idx="12" type="sldNum"/>
          </p:nvPr>
        </p:nvSpPr>
        <p:spPr>
          <a:xfrm>
            <a:off x="8540298" y="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31" name="Google Shape;331;p22"/>
          <p:cNvSpPr txBox="1"/>
          <p:nvPr>
            <p:ph idx="4294967295" type="title"/>
          </p:nvPr>
        </p:nvSpPr>
        <p:spPr>
          <a:xfrm>
            <a:off x="849000" y="393600"/>
            <a:ext cx="7446000" cy="666000"/>
          </a:xfrm>
          <a:prstGeom prst="rect">
            <a:avLst/>
          </a:prstGeom>
          <a:effectLst>
            <a:outerShdw blurRad="28575" rotWithShape="0" algn="bl" dir="5400000" dist="9525">
              <a:srgbClr val="1C4587">
                <a:alpha val="2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t>Event Flyer</a:t>
            </a:r>
            <a:endParaRPr/>
          </a:p>
        </p:txBody>
      </p:sp>
      <p:pic>
        <p:nvPicPr>
          <p:cNvPr id="332" name="Google Shape;332;p22"/>
          <p:cNvPicPr preferRelativeResize="0"/>
          <p:nvPr/>
        </p:nvPicPr>
        <p:blipFill>
          <a:blip r:embed="rId3">
            <a:alphaModFix/>
          </a:blip>
          <a:stretch>
            <a:fillRect/>
          </a:stretch>
        </p:blipFill>
        <p:spPr>
          <a:xfrm>
            <a:off x="3922339" y="1059600"/>
            <a:ext cx="1299324" cy="2796948"/>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6" name="Shape 336"/>
        <p:cNvGrpSpPr/>
        <p:nvPr/>
      </p:nvGrpSpPr>
      <p:grpSpPr>
        <a:xfrm>
          <a:off x="0" y="0"/>
          <a:ext cx="0" cy="0"/>
          <a:chOff x="0" y="0"/>
          <a:chExt cx="0" cy="0"/>
        </a:xfrm>
      </p:grpSpPr>
      <p:sp>
        <p:nvSpPr>
          <p:cNvPr id="337" name="Google Shape;337;p23"/>
          <p:cNvSpPr/>
          <p:nvPr/>
        </p:nvSpPr>
        <p:spPr>
          <a:xfrm>
            <a:off x="1383388" y="1052763"/>
            <a:ext cx="6377226" cy="3037970"/>
          </a:xfrm>
          <a:custGeom>
            <a:rect b="b" l="l" r="r" t="t"/>
            <a:pathLst>
              <a:path extrusionOk="0" h="136125" w="285750">
                <a:moveTo>
                  <a:pt x="74830" y="1313"/>
                </a:moveTo>
                <a:lnTo>
                  <a:pt x="74352" y="1330"/>
                </a:lnTo>
                <a:lnTo>
                  <a:pt x="74864" y="1330"/>
                </a:lnTo>
                <a:lnTo>
                  <a:pt x="74830" y="1313"/>
                </a:lnTo>
                <a:close/>
                <a:moveTo>
                  <a:pt x="77830" y="1739"/>
                </a:moveTo>
                <a:lnTo>
                  <a:pt x="77830" y="1739"/>
                </a:lnTo>
                <a:lnTo>
                  <a:pt x="77830" y="1739"/>
                </a:lnTo>
                <a:close/>
                <a:moveTo>
                  <a:pt x="176011" y="1432"/>
                </a:moveTo>
                <a:lnTo>
                  <a:pt x="176114" y="1636"/>
                </a:lnTo>
                <a:lnTo>
                  <a:pt x="175500" y="1841"/>
                </a:lnTo>
                <a:lnTo>
                  <a:pt x="175807" y="1943"/>
                </a:lnTo>
                <a:lnTo>
                  <a:pt x="178875" y="1943"/>
                </a:lnTo>
                <a:lnTo>
                  <a:pt x="178773" y="1636"/>
                </a:lnTo>
                <a:lnTo>
                  <a:pt x="176011" y="1432"/>
                </a:lnTo>
                <a:close/>
                <a:moveTo>
                  <a:pt x="135102" y="1841"/>
                </a:moveTo>
                <a:lnTo>
                  <a:pt x="134898" y="1943"/>
                </a:lnTo>
                <a:lnTo>
                  <a:pt x="135102" y="2045"/>
                </a:lnTo>
                <a:lnTo>
                  <a:pt x="134489" y="2045"/>
                </a:lnTo>
                <a:lnTo>
                  <a:pt x="134795" y="2148"/>
                </a:lnTo>
                <a:lnTo>
                  <a:pt x="134489" y="2148"/>
                </a:lnTo>
                <a:lnTo>
                  <a:pt x="135920" y="2352"/>
                </a:lnTo>
                <a:lnTo>
                  <a:pt x="135307" y="2455"/>
                </a:lnTo>
                <a:lnTo>
                  <a:pt x="137148" y="2557"/>
                </a:lnTo>
                <a:lnTo>
                  <a:pt x="137148" y="2659"/>
                </a:lnTo>
                <a:lnTo>
                  <a:pt x="139500" y="2148"/>
                </a:lnTo>
                <a:lnTo>
                  <a:pt x="137148" y="2045"/>
                </a:lnTo>
                <a:lnTo>
                  <a:pt x="137250" y="1841"/>
                </a:lnTo>
                <a:lnTo>
                  <a:pt x="136739" y="1841"/>
                </a:lnTo>
                <a:lnTo>
                  <a:pt x="136739" y="2045"/>
                </a:lnTo>
                <a:lnTo>
                  <a:pt x="135102" y="1841"/>
                </a:lnTo>
                <a:close/>
                <a:moveTo>
                  <a:pt x="178466" y="2045"/>
                </a:moveTo>
                <a:lnTo>
                  <a:pt x="177443" y="2148"/>
                </a:lnTo>
                <a:lnTo>
                  <a:pt x="177136" y="2455"/>
                </a:lnTo>
                <a:lnTo>
                  <a:pt x="181534" y="2864"/>
                </a:lnTo>
                <a:lnTo>
                  <a:pt x="181534" y="2864"/>
                </a:lnTo>
                <a:lnTo>
                  <a:pt x="180716" y="2659"/>
                </a:lnTo>
                <a:lnTo>
                  <a:pt x="181023" y="2659"/>
                </a:lnTo>
                <a:lnTo>
                  <a:pt x="180818" y="2250"/>
                </a:lnTo>
                <a:lnTo>
                  <a:pt x="178466" y="2045"/>
                </a:lnTo>
                <a:close/>
                <a:moveTo>
                  <a:pt x="75068" y="3170"/>
                </a:moveTo>
                <a:lnTo>
                  <a:pt x="74870" y="3225"/>
                </a:lnTo>
                <a:lnTo>
                  <a:pt x="75022" y="3201"/>
                </a:lnTo>
                <a:lnTo>
                  <a:pt x="75022" y="3201"/>
                </a:lnTo>
                <a:lnTo>
                  <a:pt x="75068" y="3170"/>
                </a:lnTo>
                <a:close/>
                <a:moveTo>
                  <a:pt x="72920" y="1227"/>
                </a:moveTo>
                <a:lnTo>
                  <a:pt x="72102" y="1330"/>
                </a:lnTo>
                <a:lnTo>
                  <a:pt x="72511" y="1330"/>
                </a:lnTo>
                <a:lnTo>
                  <a:pt x="70977" y="1534"/>
                </a:lnTo>
                <a:lnTo>
                  <a:pt x="71591" y="1739"/>
                </a:lnTo>
                <a:lnTo>
                  <a:pt x="70364" y="1739"/>
                </a:lnTo>
                <a:lnTo>
                  <a:pt x="70568" y="1841"/>
                </a:lnTo>
                <a:lnTo>
                  <a:pt x="70057" y="1943"/>
                </a:lnTo>
                <a:lnTo>
                  <a:pt x="71080" y="2045"/>
                </a:lnTo>
                <a:lnTo>
                  <a:pt x="69648" y="2045"/>
                </a:lnTo>
                <a:lnTo>
                  <a:pt x="69750" y="2352"/>
                </a:lnTo>
                <a:lnTo>
                  <a:pt x="70670" y="2352"/>
                </a:lnTo>
                <a:lnTo>
                  <a:pt x="69545" y="2557"/>
                </a:lnTo>
                <a:lnTo>
                  <a:pt x="70568" y="2557"/>
                </a:lnTo>
                <a:lnTo>
                  <a:pt x="70466" y="2659"/>
                </a:lnTo>
                <a:lnTo>
                  <a:pt x="72102" y="2557"/>
                </a:lnTo>
                <a:lnTo>
                  <a:pt x="70773" y="2761"/>
                </a:lnTo>
                <a:lnTo>
                  <a:pt x="70466" y="2966"/>
                </a:lnTo>
                <a:lnTo>
                  <a:pt x="70159" y="3068"/>
                </a:lnTo>
                <a:lnTo>
                  <a:pt x="70977" y="3170"/>
                </a:lnTo>
                <a:lnTo>
                  <a:pt x="70364" y="3273"/>
                </a:lnTo>
                <a:lnTo>
                  <a:pt x="72102" y="3477"/>
                </a:lnTo>
                <a:lnTo>
                  <a:pt x="72102" y="3170"/>
                </a:lnTo>
                <a:lnTo>
                  <a:pt x="72307" y="3273"/>
                </a:lnTo>
                <a:lnTo>
                  <a:pt x="73330" y="3170"/>
                </a:lnTo>
                <a:lnTo>
                  <a:pt x="73227" y="3068"/>
                </a:lnTo>
                <a:lnTo>
                  <a:pt x="73739" y="2864"/>
                </a:lnTo>
                <a:lnTo>
                  <a:pt x="73432" y="3068"/>
                </a:lnTo>
                <a:lnTo>
                  <a:pt x="75580" y="2557"/>
                </a:lnTo>
                <a:lnTo>
                  <a:pt x="74557" y="2455"/>
                </a:lnTo>
                <a:lnTo>
                  <a:pt x="74659" y="2045"/>
                </a:lnTo>
                <a:lnTo>
                  <a:pt x="74966" y="1841"/>
                </a:lnTo>
                <a:lnTo>
                  <a:pt x="74352" y="1943"/>
                </a:lnTo>
                <a:lnTo>
                  <a:pt x="74455" y="2045"/>
                </a:lnTo>
                <a:lnTo>
                  <a:pt x="73534" y="1739"/>
                </a:lnTo>
                <a:lnTo>
                  <a:pt x="73534" y="1636"/>
                </a:lnTo>
                <a:lnTo>
                  <a:pt x="72920" y="1227"/>
                </a:lnTo>
                <a:close/>
                <a:moveTo>
                  <a:pt x="74870" y="3225"/>
                </a:moveTo>
                <a:lnTo>
                  <a:pt x="73227" y="3477"/>
                </a:lnTo>
                <a:lnTo>
                  <a:pt x="74301" y="3380"/>
                </a:lnTo>
                <a:lnTo>
                  <a:pt x="74301" y="3380"/>
                </a:lnTo>
                <a:lnTo>
                  <a:pt x="74870" y="3225"/>
                </a:lnTo>
                <a:close/>
                <a:moveTo>
                  <a:pt x="74352" y="3375"/>
                </a:moveTo>
                <a:lnTo>
                  <a:pt x="74301" y="3380"/>
                </a:lnTo>
                <a:lnTo>
                  <a:pt x="74301" y="3380"/>
                </a:lnTo>
                <a:lnTo>
                  <a:pt x="73943" y="3477"/>
                </a:lnTo>
                <a:lnTo>
                  <a:pt x="74352" y="3375"/>
                </a:lnTo>
                <a:close/>
                <a:moveTo>
                  <a:pt x="182148" y="2557"/>
                </a:moveTo>
                <a:lnTo>
                  <a:pt x="182250" y="2966"/>
                </a:lnTo>
                <a:lnTo>
                  <a:pt x="182148" y="3170"/>
                </a:lnTo>
                <a:lnTo>
                  <a:pt x="182045" y="3580"/>
                </a:lnTo>
                <a:lnTo>
                  <a:pt x="185114" y="3170"/>
                </a:lnTo>
                <a:lnTo>
                  <a:pt x="183682" y="2761"/>
                </a:lnTo>
                <a:lnTo>
                  <a:pt x="183170" y="2864"/>
                </a:lnTo>
                <a:lnTo>
                  <a:pt x="182966" y="2761"/>
                </a:lnTo>
                <a:lnTo>
                  <a:pt x="183068" y="2659"/>
                </a:lnTo>
                <a:lnTo>
                  <a:pt x="182455" y="2557"/>
                </a:lnTo>
                <a:lnTo>
                  <a:pt x="182455" y="2557"/>
                </a:lnTo>
                <a:lnTo>
                  <a:pt x="182557" y="2659"/>
                </a:lnTo>
                <a:lnTo>
                  <a:pt x="182148" y="2557"/>
                </a:lnTo>
                <a:close/>
                <a:moveTo>
                  <a:pt x="64739" y="2557"/>
                </a:moveTo>
                <a:lnTo>
                  <a:pt x="63614" y="2864"/>
                </a:lnTo>
                <a:lnTo>
                  <a:pt x="64023" y="2864"/>
                </a:lnTo>
                <a:lnTo>
                  <a:pt x="63716" y="2966"/>
                </a:lnTo>
                <a:lnTo>
                  <a:pt x="63716" y="2966"/>
                </a:lnTo>
                <a:lnTo>
                  <a:pt x="64432" y="2864"/>
                </a:lnTo>
                <a:lnTo>
                  <a:pt x="64125" y="2966"/>
                </a:lnTo>
                <a:lnTo>
                  <a:pt x="64534" y="3068"/>
                </a:lnTo>
                <a:lnTo>
                  <a:pt x="64125" y="3068"/>
                </a:lnTo>
                <a:lnTo>
                  <a:pt x="64330" y="3170"/>
                </a:lnTo>
                <a:lnTo>
                  <a:pt x="63511" y="3375"/>
                </a:lnTo>
                <a:lnTo>
                  <a:pt x="65352" y="3477"/>
                </a:lnTo>
                <a:lnTo>
                  <a:pt x="65352" y="3580"/>
                </a:lnTo>
                <a:lnTo>
                  <a:pt x="66068" y="3682"/>
                </a:lnTo>
                <a:lnTo>
                  <a:pt x="66273" y="3375"/>
                </a:lnTo>
                <a:lnTo>
                  <a:pt x="66580" y="3170"/>
                </a:lnTo>
                <a:lnTo>
                  <a:pt x="65966" y="2966"/>
                </a:lnTo>
                <a:lnTo>
                  <a:pt x="66068" y="2864"/>
                </a:lnTo>
                <a:lnTo>
                  <a:pt x="65148" y="2966"/>
                </a:lnTo>
                <a:lnTo>
                  <a:pt x="65148" y="2864"/>
                </a:lnTo>
                <a:lnTo>
                  <a:pt x="64739" y="2557"/>
                </a:lnTo>
                <a:close/>
                <a:moveTo>
                  <a:pt x="67705" y="2966"/>
                </a:moveTo>
                <a:lnTo>
                  <a:pt x="67295" y="3273"/>
                </a:lnTo>
                <a:lnTo>
                  <a:pt x="67705" y="3477"/>
                </a:lnTo>
                <a:lnTo>
                  <a:pt x="67398" y="3682"/>
                </a:lnTo>
                <a:lnTo>
                  <a:pt x="69136" y="3273"/>
                </a:lnTo>
                <a:lnTo>
                  <a:pt x="67705" y="2966"/>
                </a:lnTo>
                <a:close/>
                <a:moveTo>
                  <a:pt x="136943" y="3170"/>
                </a:moveTo>
                <a:lnTo>
                  <a:pt x="135818" y="3273"/>
                </a:lnTo>
                <a:lnTo>
                  <a:pt x="136841" y="3682"/>
                </a:lnTo>
                <a:lnTo>
                  <a:pt x="136432" y="3886"/>
                </a:lnTo>
                <a:lnTo>
                  <a:pt x="137557" y="3886"/>
                </a:lnTo>
                <a:lnTo>
                  <a:pt x="137352" y="3989"/>
                </a:lnTo>
                <a:lnTo>
                  <a:pt x="137761" y="4091"/>
                </a:lnTo>
                <a:lnTo>
                  <a:pt x="138784" y="3784"/>
                </a:lnTo>
                <a:lnTo>
                  <a:pt x="137659" y="3477"/>
                </a:lnTo>
                <a:lnTo>
                  <a:pt x="137761" y="3477"/>
                </a:lnTo>
                <a:lnTo>
                  <a:pt x="137148" y="3375"/>
                </a:lnTo>
                <a:lnTo>
                  <a:pt x="136943" y="3170"/>
                </a:lnTo>
                <a:close/>
                <a:moveTo>
                  <a:pt x="131114" y="2250"/>
                </a:moveTo>
                <a:lnTo>
                  <a:pt x="131114" y="2352"/>
                </a:lnTo>
                <a:lnTo>
                  <a:pt x="130295" y="2352"/>
                </a:lnTo>
                <a:lnTo>
                  <a:pt x="131318" y="2864"/>
                </a:lnTo>
                <a:lnTo>
                  <a:pt x="130705" y="2864"/>
                </a:lnTo>
                <a:lnTo>
                  <a:pt x="131625" y="3375"/>
                </a:lnTo>
                <a:lnTo>
                  <a:pt x="132648" y="3273"/>
                </a:lnTo>
                <a:lnTo>
                  <a:pt x="132545" y="3170"/>
                </a:lnTo>
                <a:lnTo>
                  <a:pt x="132545" y="3068"/>
                </a:lnTo>
                <a:lnTo>
                  <a:pt x="132955" y="3068"/>
                </a:lnTo>
                <a:lnTo>
                  <a:pt x="133261" y="3273"/>
                </a:lnTo>
                <a:lnTo>
                  <a:pt x="133875" y="3068"/>
                </a:lnTo>
                <a:lnTo>
                  <a:pt x="133670" y="3170"/>
                </a:lnTo>
                <a:lnTo>
                  <a:pt x="134080" y="3273"/>
                </a:lnTo>
                <a:lnTo>
                  <a:pt x="132443" y="3580"/>
                </a:lnTo>
                <a:lnTo>
                  <a:pt x="132750" y="3784"/>
                </a:lnTo>
                <a:lnTo>
                  <a:pt x="134080" y="3784"/>
                </a:lnTo>
                <a:lnTo>
                  <a:pt x="132545" y="4091"/>
                </a:lnTo>
                <a:lnTo>
                  <a:pt x="134284" y="4602"/>
                </a:lnTo>
                <a:lnTo>
                  <a:pt x="134386" y="4398"/>
                </a:lnTo>
                <a:lnTo>
                  <a:pt x="134284" y="4295"/>
                </a:lnTo>
                <a:lnTo>
                  <a:pt x="134898" y="3886"/>
                </a:lnTo>
                <a:lnTo>
                  <a:pt x="134898" y="3580"/>
                </a:lnTo>
                <a:lnTo>
                  <a:pt x="135205" y="3477"/>
                </a:lnTo>
                <a:lnTo>
                  <a:pt x="135511" y="3170"/>
                </a:lnTo>
                <a:lnTo>
                  <a:pt x="136432" y="3068"/>
                </a:lnTo>
                <a:lnTo>
                  <a:pt x="135920" y="2864"/>
                </a:lnTo>
                <a:lnTo>
                  <a:pt x="136023" y="2761"/>
                </a:lnTo>
                <a:lnTo>
                  <a:pt x="134795" y="2659"/>
                </a:lnTo>
                <a:lnTo>
                  <a:pt x="134795" y="2455"/>
                </a:lnTo>
                <a:lnTo>
                  <a:pt x="134182" y="2557"/>
                </a:lnTo>
                <a:lnTo>
                  <a:pt x="134386" y="2352"/>
                </a:lnTo>
                <a:lnTo>
                  <a:pt x="133261" y="2250"/>
                </a:lnTo>
                <a:lnTo>
                  <a:pt x="133261" y="2250"/>
                </a:lnTo>
                <a:lnTo>
                  <a:pt x="133568" y="2864"/>
                </a:lnTo>
                <a:lnTo>
                  <a:pt x="133568" y="2864"/>
                </a:lnTo>
                <a:lnTo>
                  <a:pt x="132750" y="2455"/>
                </a:lnTo>
                <a:lnTo>
                  <a:pt x="131318" y="2455"/>
                </a:lnTo>
                <a:lnTo>
                  <a:pt x="131932" y="2250"/>
                </a:lnTo>
                <a:close/>
                <a:moveTo>
                  <a:pt x="66682" y="4398"/>
                </a:moveTo>
                <a:lnTo>
                  <a:pt x="66784" y="4500"/>
                </a:lnTo>
                <a:lnTo>
                  <a:pt x="66477" y="4500"/>
                </a:lnTo>
                <a:lnTo>
                  <a:pt x="67091" y="4705"/>
                </a:lnTo>
                <a:lnTo>
                  <a:pt x="66784" y="4705"/>
                </a:lnTo>
                <a:lnTo>
                  <a:pt x="68232" y="4795"/>
                </a:lnTo>
                <a:lnTo>
                  <a:pt x="68232" y="4795"/>
                </a:lnTo>
                <a:lnTo>
                  <a:pt x="68625" y="4500"/>
                </a:lnTo>
                <a:lnTo>
                  <a:pt x="66682" y="4398"/>
                </a:lnTo>
                <a:close/>
                <a:moveTo>
                  <a:pt x="68232" y="4795"/>
                </a:moveTo>
                <a:lnTo>
                  <a:pt x="68216" y="4807"/>
                </a:lnTo>
                <a:lnTo>
                  <a:pt x="68324" y="4801"/>
                </a:lnTo>
                <a:lnTo>
                  <a:pt x="68324" y="4801"/>
                </a:lnTo>
                <a:lnTo>
                  <a:pt x="68232" y="4795"/>
                </a:lnTo>
                <a:close/>
                <a:moveTo>
                  <a:pt x="71489" y="4500"/>
                </a:moveTo>
                <a:lnTo>
                  <a:pt x="70568" y="4705"/>
                </a:lnTo>
                <a:lnTo>
                  <a:pt x="71080" y="4807"/>
                </a:lnTo>
                <a:lnTo>
                  <a:pt x="71489" y="4500"/>
                </a:lnTo>
                <a:close/>
                <a:moveTo>
                  <a:pt x="81102" y="205"/>
                </a:moveTo>
                <a:lnTo>
                  <a:pt x="81614" y="409"/>
                </a:lnTo>
                <a:lnTo>
                  <a:pt x="80386" y="307"/>
                </a:lnTo>
                <a:lnTo>
                  <a:pt x="80489" y="409"/>
                </a:lnTo>
                <a:lnTo>
                  <a:pt x="79773" y="409"/>
                </a:lnTo>
                <a:lnTo>
                  <a:pt x="79977" y="511"/>
                </a:lnTo>
                <a:lnTo>
                  <a:pt x="79466" y="511"/>
                </a:lnTo>
                <a:lnTo>
                  <a:pt x="80693" y="920"/>
                </a:lnTo>
                <a:lnTo>
                  <a:pt x="80693" y="920"/>
                </a:lnTo>
                <a:lnTo>
                  <a:pt x="79159" y="716"/>
                </a:lnTo>
                <a:lnTo>
                  <a:pt x="77011" y="716"/>
                </a:lnTo>
                <a:lnTo>
                  <a:pt x="77727" y="818"/>
                </a:lnTo>
                <a:lnTo>
                  <a:pt x="73841" y="1023"/>
                </a:lnTo>
                <a:lnTo>
                  <a:pt x="73943" y="1125"/>
                </a:lnTo>
                <a:lnTo>
                  <a:pt x="74864" y="1023"/>
                </a:lnTo>
                <a:lnTo>
                  <a:pt x="74864" y="1023"/>
                </a:lnTo>
                <a:lnTo>
                  <a:pt x="74250" y="1125"/>
                </a:lnTo>
                <a:lnTo>
                  <a:pt x="75989" y="1125"/>
                </a:lnTo>
                <a:lnTo>
                  <a:pt x="74659" y="1227"/>
                </a:lnTo>
                <a:lnTo>
                  <a:pt x="74830" y="1313"/>
                </a:lnTo>
                <a:lnTo>
                  <a:pt x="74830" y="1313"/>
                </a:lnTo>
                <a:lnTo>
                  <a:pt x="77216" y="1227"/>
                </a:lnTo>
                <a:lnTo>
                  <a:pt x="74557" y="1534"/>
                </a:lnTo>
                <a:lnTo>
                  <a:pt x="74557" y="1534"/>
                </a:lnTo>
                <a:lnTo>
                  <a:pt x="78034" y="1330"/>
                </a:lnTo>
                <a:lnTo>
                  <a:pt x="75784" y="1739"/>
                </a:lnTo>
                <a:lnTo>
                  <a:pt x="75784" y="1739"/>
                </a:lnTo>
                <a:lnTo>
                  <a:pt x="78341" y="1636"/>
                </a:lnTo>
                <a:lnTo>
                  <a:pt x="78341" y="1636"/>
                </a:lnTo>
                <a:lnTo>
                  <a:pt x="77830" y="1739"/>
                </a:lnTo>
                <a:lnTo>
                  <a:pt x="81818" y="1125"/>
                </a:lnTo>
                <a:lnTo>
                  <a:pt x="81818" y="1125"/>
                </a:lnTo>
                <a:lnTo>
                  <a:pt x="80386" y="1534"/>
                </a:lnTo>
                <a:lnTo>
                  <a:pt x="81409" y="1534"/>
                </a:lnTo>
                <a:lnTo>
                  <a:pt x="77523" y="1943"/>
                </a:lnTo>
                <a:lnTo>
                  <a:pt x="78648" y="2352"/>
                </a:lnTo>
                <a:lnTo>
                  <a:pt x="78648" y="2352"/>
                </a:lnTo>
                <a:lnTo>
                  <a:pt x="75375" y="2045"/>
                </a:lnTo>
                <a:lnTo>
                  <a:pt x="75375" y="2352"/>
                </a:lnTo>
                <a:lnTo>
                  <a:pt x="76193" y="2761"/>
                </a:lnTo>
                <a:lnTo>
                  <a:pt x="75682" y="2761"/>
                </a:lnTo>
                <a:lnTo>
                  <a:pt x="77216" y="2864"/>
                </a:lnTo>
                <a:lnTo>
                  <a:pt x="75022" y="3201"/>
                </a:lnTo>
                <a:lnTo>
                  <a:pt x="75022" y="3201"/>
                </a:lnTo>
                <a:lnTo>
                  <a:pt x="74761" y="3375"/>
                </a:lnTo>
                <a:lnTo>
                  <a:pt x="75170" y="3477"/>
                </a:lnTo>
                <a:lnTo>
                  <a:pt x="74148" y="3682"/>
                </a:lnTo>
                <a:lnTo>
                  <a:pt x="74045" y="3886"/>
                </a:lnTo>
                <a:lnTo>
                  <a:pt x="75989" y="3580"/>
                </a:lnTo>
                <a:lnTo>
                  <a:pt x="73739" y="3989"/>
                </a:lnTo>
                <a:lnTo>
                  <a:pt x="73432" y="3682"/>
                </a:lnTo>
                <a:lnTo>
                  <a:pt x="72716" y="3682"/>
                </a:lnTo>
                <a:lnTo>
                  <a:pt x="72818" y="4193"/>
                </a:lnTo>
                <a:lnTo>
                  <a:pt x="71489" y="4500"/>
                </a:lnTo>
                <a:lnTo>
                  <a:pt x="71489" y="4500"/>
                </a:lnTo>
                <a:lnTo>
                  <a:pt x="71489" y="4500"/>
                </a:lnTo>
                <a:lnTo>
                  <a:pt x="71284" y="4807"/>
                </a:lnTo>
                <a:lnTo>
                  <a:pt x="71898" y="4705"/>
                </a:lnTo>
                <a:lnTo>
                  <a:pt x="71898" y="4807"/>
                </a:lnTo>
                <a:lnTo>
                  <a:pt x="75784" y="4807"/>
                </a:lnTo>
                <a:lnTo>
                  <a:pt x="75477" y="5011"/>
                </a:lnTo>
                <a:lnTo>
                  <a:pt x="75477" y="5011"/>
                </a:lnTo>
                <a:lnTo>
                  <a:pt x="77318" y="4705"/>
                </a:lnTo>
                <a:lnTo>
                  <a:pt x="77727" y="4398"/>
                </a:lnTo>
                <a:lnTo>
                  <a:pt x="77114" y="4398"/>
                </a:lnTo>
                <a:lnTo>
                  <a:pt x="77216" y="4193"/>
                </a:lnTo>
                <a:lnTo>
                  <a:pt x="75682" y="4091"/>
                </a:lnTo>
                <a:lnTo>
                  <a:pt x="76193" y="4091"/>
                </a:lnTo>
                <a:lnTo>
                  <a:pt x="76091" y="3989"/>
                </a:lnTo>
                <a:lnTo>
                  <a:pt x="78341" y="3886"/>
                </a:lnTo>
                <a:lnTo>
                  <a:pt x="78545" y="3580"/>
                </a:lnTo>
                <a:lnTo>
                  <a:pt x="80489" y="3375"/>
                </a:lnTo>
                <a:lnTo>
                  <a:pt x="79977" y="3170"/>
                </a:lnTo>
                <a:lnTo>
                  <a:pt x="81205" y="3068"/>
                </a:lnTo>
                <a:lnTo>
                  <a:pt x="79159" y="2761"/>
                </a:lnTo>
                <a:lnTo>
                  <a:pt x="81614" y="2659"/>
                </a:lnTo>
                <a:lnTo>
                  <a:pt x="80386" y="2455"/>
                </a:lnTo>
                <a:lnTo>
                  <a:pt x="82534" y="2352"/>
                </a:lnTo>
                <a:lnTo>
                  <a:pt x="81920" y="2250"/>
                </a:lnTo>
                <a:lnTo>
                  <a:pt x="83966" y="2250"/>
                </a:lnTo>
                <a:lnTo>
                  <a:pt x="83864" y="2148"/>
                </a:lnTo>
                <a:lnTo>
                  <a:pt x="84375" y="2045"/>
                </a:lnTo>
                <a:lnTo>
                  <a:pt x="83557" y="2045"/>
                </a:lnTo>
                <a:lnTo>
                  <a:pt x="84682" y="1943"/>
                </a:lnTo>
                <a:lnTo>
                  <a:pt x="84580" y="1739"/>
                </a:lnTo>
                <a:lnTo>
                  <a:pt x="88466" y="1125"/>
                </a:lnTo>
                <a:lnTo>
                  <a:pt x="86216" y="1330"/>
                </a:lnTo>
                <a:lnTo>
                  <a:pt x="90920" y="614"/>
                </a:lnTo>
                <a:lnTo>
                  <a:pt x="89898" y="511"/>
                </a:lnTo>
                <a:lnTo>
                  <a:pt x="90000" y="409"/>
                </a:lnTo>
                <a:lnTo>
                  <a:pt x="89795" y="409"/>
                </a:lnTo>
                <a:lnTo>
                  <a:pt x="89898" y="307"/>
                </a:lnTo>
                <a:lnTo>
                  <a:pt x="89898" y="307"/>
                </a:lnTo>
                <a:lnTo>
                  <a:pt x="87136" y="409"/>
                </a:lnTo>
                <a:lnTo>
                  <a:pt x="88466" y="205"/>
                </a:lnTo>
                <a:lnTo>
                  <a:pt x="84682" y="205"/>
                </a:lnTo>
                <a:lnTo>
                  <a:pt x="84989" y="409"/>
                </a:lnTo>
                <a:lnTo>
                  <a:pt x="82739" y="205"/>
                </a:lnTo>
                <a:lnTo>
                  <a:pt x="83352" y="409"/>
                </a:lnTo>
                <a:lnTo>
                  <a:pt x="83352" y="409"/>
                </a:lnTo>
                <a:lnTo>
                  <a:pt x="81102" y="205"/>
                </a:lnTo>
                <a:close/>
                <a:moveTo>
                  <a:pt x="62898" y="4909"/>
                </a:moveTo>
                <a:lnTo>
                  <a:pt x="63205" y="5011"/>
                </a:lnTo>
                <a:lnTo>
                  <a:pt x="63205" y="4909"/>
                </a:lnTo>
                <a:close/>
                <a:moveTo>
                  <a:pt x="55227" y="3989"/>
                </a:moveTo>
                <a:lnTo>
                  <a:pt x="55330" y="4091"/>
                </a:lnTo>
                <a:lnTo>
                  <a:pt x="50318" y="5011"/>
                </a:lnTo>
                <a:lnTo>
                  <a:pt x="50523" y="5011"/>
                </a:lnTo>
                <a:lnTo>
                  <a:pt x="50318" y="5216"/>
                </a:lnTo>
                <a:lnTo>
                  <a:pt x="50318" y="5216"/>
                </a:lnTo>
                <a:lnTo>
                  <a:pt x="51545" y="5011"/>
                </a:lnTo>
                <a:lnTo>
                  <a:pt x="51443" y="5318"/>
                </a:lnTo>
                <a:lnTo>
                  <a:pt x="54102" y="4500"/>
                </a:lnTo>
                <a:lnTo>
                  <a:pt x="53591" y="4909"/>
                </a:lnTo>
                <a:lnTo>
                  <a:pt x="53591" y="4909"/>
                </a:lnTo>
                <a:lnTo>
                  <a:pt x="56045" y="4091"/>
                </a:lnTo>
                <a:lnTo>
                  <a:pt x="55227" y="3989"/>
                </a:lnTo>
                <a:close/>
                <a:moveTo>
                  <a:pt x="65761" y="4705"/>
                </a:moveTo>
                <a:lnTo>
                  <a:pt x="63818" y="4807"/>
                </a:lnTo>
                <a:lnTo>
                  <a:pt x="64227" y="4909"/>
                </a:lnTo>
                <a:lnTo>
                  <a:pt x="63920" y="4909"/>
                </a:lnTo>
                <a:lnTo>
                  <a:pt x="64330" y="5011"/>
                </a:lnTo>
                <a:lnTo>
                  <a:pt x="64023" y="5216"/>
                </a:lnTo>
                <a:lnTo>
                  <a:pt x="63205" y="5011"/>
                </a:lnTo>
                <a:lnTo>
                  <a:pt x="62898" y="5114"/>
                </a:lnTo>
                <a:lnTo>
                  <a:pt x="63000" y="5114"/>
                </a:lnTo>
                <a:lnTo>
                  <a:pt x="63102" y="5318"/>
                </a:lnTo>
                <a:lnTo>
                  <a:pt x="63102" y="5318"/>
                </a:lnTo>
                <a:lnTo>
                  <a:pt x="62489" y="5216"/>
                </a:lnTo>
                <a:lnTo>
                  <a:pt x="61875" y="5420"/>
                </a:lnTo>
                <a:lnTo>
                  <a:pt x="64125" y="5420"/>
                </a:lnTo>
                <a:lnTo>
                  <a:pt x="62898" y="5625"/>
                </a:lnTo>
                <a:lnTo>
                  <a:pt x="63102" y="5727"/>
                </a:lnTo>
                <a:lnTo>
                  <a:pt x="63000" y="5932"/>
                </a:lnTo>
                <a:lnTo>
                  <a:pt x="63000" y="5932"/>
                </a:lnTo>
                <a:lnTo>
                  <a:pt x="65148" y="5420"/>
                </a:lnTo>
                <a:lnTo>
                  <a:pt x="64943" y="5318"/>
                </a:lnTo>
                <a:lnTo>
                  <a:pt x="65761" y="4705"/>
                </a:lnTo>
                <a:close/>
                <a:moveTo>
                  <a:pt x="209148" y="5011"/>
                </a:moveTo>
                <a:lnTo>
                  <a:pt x="209455" y="5420"/>
                </a:lnTo>
                <a:lnTo>
                  <a:pt x="207102" y="5216"/>
                </a:lnTo>
                <a:lnTo>
                  <a:pt x="207409" y="5318"/>
                </a:lnTo>
                <a:lnTo>
                  <a:pt x="207205" y="5318"/>
                </a:lnTo>
                <a:lnTo>
                  <a:pt x="207716" y="5625"/>
                </a:lnTo>
                <a:lnTo>
                  <a:pt x="207511" y="5625"/>
                </a:lnTo>
                <a:lnTo>
                  <a:pt x="211705" y="5932"/>
                </a:lnTo>
                <a:lnTo>
                  <a:pt x="210170" y="5420"/>
                </a:lnTo>
                <a:lnTo>
                  <a:pt x="210170" y="5420"/>
                </a:lnTo>
                <a:lnTo>
                  <a:pt x="212420" y="5727"/>
                </a:lnTo>
                <a:lnTo>
                  <a:pt x="212318" y="5523"/>
                </a:lnTo>
                <a:lnTo>
                  <a:pt x="209148" y="5011"/>
                </a:lnTo>
                <a:close/>
                <a:moveTo>
                  <a:pt x="65148" y="5932"/>
                </a:moveTo>
                <a:lnTo>
                  <a:pt x="65966" y="6239"/>
                </a:lnTo>
                <a:lnTo>
                  <a:pt x="66989" y="5932"/>
                </a:lnTo>
                <a:close/>
                <a:moveTo>
                  <a:pt x="59523" y="4500"/>
                </a:moveTo>
                <a:lnTo>
                  <a:pt x="58193" y="4807"/>
                </a:lnTo>
                <a:lnTo>
                  <a:pt x="58295" y="5011"/>
                </a:lnTo>
                <a:lnTo>
                  <a:pt x="57886" y="5216"/>
                </a:lnTo>
                <a:lnTo>
                  <a:pt x="58193" y="5420"/>
                </a:lnTo>
                <a:lnTo>
                  <a:pt x="56455" y="5216"/>
                </a:lnTo>
                <a:lnTo>
                  <a:pt x="56659" y="5216"/>
                </a:lnTo>
                <a:lnTo>
                  <a:pt x="55739" y="4909"/>
                </a:lnTo>
                <a:lnTo>
                  <a:pt x="55841" y="4807"/>
                </a:lnTo>
                <a:lnTo>
                  <a:pt x="54716" y="4909"/>
                </a:lnTo>
                <a:lnTo>
                  <a:pt x="55227" y="5011"/>
                </a:lnTo>
                <a:lnTo>
                  <a:pt x="53795" y="5216"/>
                </a:lnTo>
                <a:lnTo>
                  <a:pt x="54818" y="5216"/>
                </a:lnTo>
                <a:lnTo>
                  <a:pt x="53182" y="5420"/>
                </a:lnTo>
                <a:lnTo>
                  <a:pt x="54511" y="5318"/>
                </a:lnTo>
                <a:lnTo>
                  <a:pt x="52466" y="5727"/>
                </a:lnTo>
                <a:lnTo>
                  <a:pt x="53386" y="5932"/>
                </a:lnTo>
                <a:lnTo>
                  <a:pt x="53693" y="5830"/>
                </a:lnTo>
                <a:lnTo>
                  <a:pt x="53898" y="5932"/>
                </a:lnTo>
                <a:lnTo>
                  <a:pt x="54307" y="5830"/>
                </a:lnTo>
                <a:lnTo>
                  <a:pt x="54409" y="5727"/>
                </a:lnTo>
                <a:lnTo>
                  <a:pt x="55227" y="5625"/>
                </a:lnTo>
                <a:lnTo>
                  <a:pt x="54614" y="5830"/>
                </a:lnTo>
                <a:lnTo>
                  <a:pt x="56455" y="5727"/>
                </a:lnTo>
                <a:lnTo>
                  <a:pt x="56455" y="5727"/>
                </a:lnTo>
                <a:lnTo>
                  <a:pt x="54102" y="6136"/>
                </a:lnTo>
                <a:lnTo>
                  <a:pt x="54102" y="6341"/>
                </a:lnTo>
                <a:lnTo>
                  <a:pt x="57784" y="5932"/>
                </a:lnTo>
                <a:lnTo>
                  <a:pt x="57682" y="5932"/>
                </a:lnTo>
                <a:lnTo>
                  <a:pt x="59625" y="5727"/>
                </a:lnTo>
                <a:lnTo>
                  <a:pt x="60443" y="5114"/>
                </a:lnTo>
                <a:lnTo>
                  <a:pt x="58909" y="5318"/>
                </a:lnTo>
                <a:lnTo>
                  <a:pt x="59216" y="5114"/>
                </a:lnTo>
                <a:lnTo>
                  <a:pt x="58909" y="5114"/>
                </a:lnTo>
                <a:lnTo>
                  <a:pt x="59523" y="4500"/>
                </a:lnTo>
                <a:close/>
                <a:moveTo>
                  <a:pt x="70057" y="4705"/>
                </a:moveTo>
                <a:lnTo>
                  <a:pt x="68324" y="4801"/>
                </a:lnTo>
                <a:lnTo>
                  <a:pt x="68324" y="4801"/>
                </a:lnTo>
                <a:lnTo>
                  <a:pt x="68420" y="4807"/>
                </a:lnTo>
                <a:lnTo>
                  <a:pt x="68420" y="5318"/>
                </a:lnTo>
                <a:lnTo>
                  <a:pt x="67909" y="5625"/>
                </a:lnTo>
                <a:lnTo>
                  <a:pt x="67807" y="5830"/>
                </a:lnTo>
                <a:lnTo>
                  <a:pt x="68420" y="6034"/>
                </a:lnTo>
                <a:lnTo>
                  <a:pt x="68318" y="6136"/>
                </a:lnTo>
                <a:lnTo>
                  <a:pt x="69955" y="6136"/>
                </a:lnTo>
                <a:lnTo>
                  <a:pt x="69648" y="6341"/>
                </a:lnTo>
                <a:lnTo>
                  <a:pt x="75580" y="6034"/>
                </a:lnTo>
                <a:lnTo>
                  <a:pt x="75068" y="5932"/>
                </a:lnTo>
                <a:lnTo>
                  <a:pt x="75580" y="5523"/>
                </a:lnTo>
                <a:lnTo>
                  <a:pt x="74966" y="5420"/>
                </a:lnTo>
                <a:lnTo>
                  <a:pt x="75068" y="5318"/>
                </a:lnTo>
                <a:lnTo>
                  <a:pt x="71898" y="5523"/>
                </a:lnTo>
                <a:lnTo>
                  <a:pt x="72000" y="5625"/>
                </a:lnTo>
                <a:lnTo>
                  <a:pt x="70261" y="5420"/>
                </a:lnTo>
                <a:lnTo>
                  <a:pt x="70159" y="5523"/>
                </a:lnTo>
                <a:lnTo>
                  <a:pt x="69750" y="5523"/>
                </a:lnTo>
                <a:lnTo>
                  <a:pt x="70261" y="5318"/>
                </a:lnTo>
                <a:lnTo>
                  <a:pt x="69239" y="4909"/>
                </a:lnTo>
                <a:lnTo>
                  <a:pt x="70568" y="4909"/>
                </a:lnTo>
                <a:lnTo>
                  <a:pt x="69443" y="4807"/>
                </a:lnTo>
                <a:lnTo>
                  <a:pt x="70057" y="4705"/>
                </a:lnTo>
                <a:close/>
                <a:moveTo>
                  <a:pt x="165273" y="4705"/>
                </a:moveTo>
                <a:lnTo>
                  <a:pt x="160773" y="4909"/>
                </a:lnTo>
                <a:lnTo>
                  <a:pt x="160875" y="5011"/>
                </a:lnTo>
                <a:lnTo>
                  <a:pt x="160364" y="5114"/>
                </a:lnTo>
                <a:lnTo>
                  <a:pt x="159341" y="5420"/>
                </a:lnTo>
                <a:lnTo>
                  <a:pt x="158727" y="5625"/>
                </a:lnTo>
                <a:lnTo>
                  <a:pt x="158830" y="5727"/>
                </a:lnTo>
                <a:lnTo>
                  <a:pt x="158216" y="5830"/>
                </a:lnTo>
                <a:lnTo>
                  <a:pt x="158727" y="5932"/>
                </a:lnTo>
                <a:lnTo>
                  <a:pt x="158318" y="6239"/>
                </a:lnTo>
                <a:lnTo>
                  <a:pt x="158727" y="6341"/>
                </a:lnTo>
                <a:lnTo>
                  <a:pt x="158318" y="6443"/>
                </a:lnTo>
                <a:lnTo>
                  <a:pt x="158114" y="6648"/>
                </a:lnTo>
                <a:lnTo>
                  <a:pt x="157602" y="6955"/>
                </a:lnTo>
                <a:lnTo>
                  <a:pt x="158114" y="7261"/>
                </a:lnTo>
                <a:lnTo>
                  <a:pt x="160057" y="7057"/>
                </a:lnTo>
                <a:lnTo>
                  <a:pt x="159750" y="6852"/>
                </a:lnTo>
                <a:lnTo>
                  <a:pt x="160159" y="6341"/>
                </a:lnTo>
                <a:lnTo>
                  <a:pt x="160875" y="6239"/>
                </a:lnTo>
                <a:lnTo>
                  <a:pt x="160875" y="6136"/>
                </a:lnTo>
                <a:lnTo>
                  <a:pt x="161182" y="6034"/>
                </a:lnTo>
                <a:lnTo>
                  <a:pt x="160977" y="5932"/>
                </a:lnTo>
                <a:lnTo>
                  <a:pt x="165273" y="4705"/>
                </a:lnTo>
                <a:close/>
                <a:moveTo>
                  <a:pt x="212114" y="6852"/>
                </a:moveTo>
                <a:lnTo>
                  <a:pt x="211500" y="7261"/>
                </a:lnTo>
                <a:lnTo>
                  <a:pt x="214057" y="7364"/>
                </a:lnTo>
                <a:lnTo>
                  <a:pt x="212114" y="6852"/>
                </a:lnTo>
                <a:close/>
                <a:moveTo>
                  <a:pt x="177955" y="7159"/>
                </a:moveTo>
                <a:lnTo>
                  <a:pt x="178568" y="7466"/>
                </a:lnTo>
                <a:lnTo>
                  <a:pt x="177852" y="7261"/>
                </a:lnTo>
                <a:lnTo>
                  <a:pt x="177955" y="7159"/>
                </a:lnTo>
                <a:close/>
                <a:moveTo>
                  <a:pt x="58602" y="6955"/>
                </a:moveTo>
                <a:lnTo>
                  <a:pt x="57375" y="7159"/>
                </a:lnTo>
                <a:lnTo>
                  <a:pt x="57784" y="7568"/>
                </a:lnTo>
                <a:lnTo>
                  <a:pt x="58602" y="7261"/>
                </a:lnTo>
                <a:lnTo>
                  <a:pt x="58602" y="6955"/>
                </a:lnTo>
                <a:close/>
                <a:moveTo>
                  <a:pt x="108307" y="7568"/>
                </a:moveTo>
                <a:lnTo>
                  <a:pt x="108211" y="7587"/>
                </a:lnTo>
                <a:lnTo>
                  <a:pt x="108211" y="7587"/>
                </a:lnTo>
                <a:lnTo>
                  <a:pt x="108381" y="7603"/>
                </a:lnTo>
                <a:lnTo>
                  <a:pt x="108381" y="7603"/>
                </a:lnTo>
                <a:lnTo>
                  <a:pt x="108307" y="7568"/>
                </a:lnTo>
                <a:close/>
                <a:moveTo>
                  <a:pt x="73636" y="7159"/>
                </a:moveTo>
                <a:lnTo>
                  <a:pt x="74659" y="7670"/>
                </a:lnTo>
                <a:lnTo>
                  <a:pt x="76193" y="7670"/>
                </a:lnTo>
                <a:lnTo>
                  <a:pt x="76193" y="7466"/>
                </a:lnTo>
                <a:lnTo>
                  <a:pt x="75989" y="7261"/>
                </a:lnTo>
                <a:lnTo>
                  <a:pt x="73636" y="7159"/>
                </a:lnTo>
                <a:close/>
                <a:moveTo>
                  <a:pt x="108381" y="7603"/>
                </a:moveTo>
                <a:lnTo>
                  <a:pt x="109841" y="8284"/>
                </a:lnTo>
                <a:lnTo>
                  <a:pt x="110250" y="7773"/>
                </a:lnTo>
                <a:lnTo>
                  <a:pt x="108381" y="7603"/>
                </a:lnTo>
                <a:close/>
                <a:moveTo>
                  <a:pt x="68011" y="6852"/>
                </a:moveTo>
                <a:lnTo>
                  <a:pt x="64227" y="7364"/>
                </a:lnTo>
                <a:lnTo>
                  <a:pt x="63511" y="8386"/>
                </a:lnTo>
                <a:lnTo>
                  <a:pt x="63511" y="8386"/>
                </a:lnTo>
                <a:lnTo>
                  <a:pt x="64534" y="8182"/>
                </a:lnTo>
                <a:lnTo>
                  <a:pt x="64739" y="7773"/>
                </a:lnTo>
                <a:lnTo>
                  <a:pt x="65352" y="7773"/>
                </a:lnTo>
                <a:lnTo>
                  <a:pt x="68011" y="6852"/>
                </a:lnTo>
                <a:close/>
                <a:moveTo>
                  <a:pt x="216716" y="8182"/>
                </a:moveTo>
                <a:lnTo>
                  <a:pt x="217227" y="8489"/>
                </a:lnTo>
                <a:lnTo>
                  <a:pt x="217330" y="8182"/>
                </a:lnTo>
                <a:close/>
                <a:moveTo>
                  <a:pt x="62080" y="6852"/>
                </a:moveTo>
                <a:lnTo>
                  <a:pt x="60852" y="7159"/>
                </a:lnTo>
                <a:lnTo>
                  <a:pt x="61568" y="7364"/>
                </a:lnTo>
                <a:lnTo>
                  <a:pt x="61057" y="7466"/>
                </a:lnTo>
                <a:lnTo>
                  <a:pt x="61057" y="7568"/>
                </a:lnTo>
                <a:lnTo>
                  <a:pt x="60341" y="7773"/>
                </a:lnTo>
                <a:lnTo>
                  <a:pt x="60034" y="7466"/>
                </a:lnTo>
                <a:lnTo>
                  <a:pt x="59420" y="7773"/>
                </a:lnTo>
                <a:lnTo>
                  <a:pt x="59727" y="8182"/>
                </a:lnTo>
                <a:lnTo>
                  <a:pt x="60136" y="8284"/>
                </a:lnTo>
                <a:lnTo>
                  <a:pt x="60443" y="8898"/>
                </a:lnTo>
                <a:lnTo>
                  <a:pt x="61159" y="8898"/>
                </a:lnTo>
                <a:lnTo>
                  <a:pt x="61364" y="8489"/>
                </a:lnTo>
                <a:lnTo>
                  <a:pt x="62182" y="8591"/>
                </a:lnTo>
                <a:lnTo>
                  <a:pt x="63205" y="7773"/>
                </a:lnTo>
                <a:lnTo>
                  <a:pt x="62795" y="7875"/>
                </a:lnTo>
                <a:lnTo>
                  <a:pt x="62795" y="7670"/>
                </a:lnTo>
                <a:lnTo>
                  <a:pt x="62898" y="7670"/>
                </a:lnTo>
                <a:lnTo>
                  <a:pt x="62182" y="7568"/>
                </a:lnTo>
                <a:lnTo>
                  <a:pt x="63409" y="7261"/>
                </a:lnTo>
                <a:lnTo>
                  <a:pt x="63205" y="7159"/>
                </a:lnTo>
                <a:lnTo>
                  <a:pt x="63511" y="6852"/>
                </a:lnTo>
                <a:close/>
                <a:moveTo>
                  <a:pt x="47250" y="6443"/>
                </a:moveTo>
                <a:lnTo>
                  <a:pt x="47148" y="6852"/>
                </a:lnTo>
                <a:lnTo>
                  <a:pt x="43977" y="8386"/>
                </a:lnTo>
                <a:lnTo>
                  <a:pt x="44284" y="8386"/>
                </a:lnTo>
                <a:lnTo>
                  <a:pt x="44898" y="8693"/>
                </a:lnTo>
                <a:lnTo>
                  <a:pt x="44795" y="9102"/>
                </a:lnTo>
                <a:lnTo>
                  <a:pt x="44795" y="9102"/>
                </a:lnTo>
                <a:lnTo>
                  <a:pt x="51955" y="7159"/>
                </a:lnTo>
                <a:lnTo>
                  <a:pt x="51545" y="6545"/>
                </a:lnTo>
                <a:lnTo>
                  <a:pt x="50318" y="6750"/>
                </a:lnTo>
                <a:lnTo>
                  <a:pt x="50420" y="6545"/>
                </a:lnTo>
                <a:lnTo>
                  <a:pt x="50011" y="6648"/>
                </a:lnTo>
                <a:lnTo>
                  <a:pt x="50216" y="6545"/>
                </a:lnTo>
                <a:lnTo>
                  <a:pt x="47250" y="6443"/>
                </a:lnTo>
                <a:close/>
                <a:moveTo>
                  <a:pt x="158625" y="7261"/>
                </a:moveTo>
                <a:lnTo>
                  <a:pt x="157602" y="7875"/>
                </a:lnTo>
                <a:lnTo>
                  <a:pt x="157500" y="8182"/>
                </a:lnTo>
                <a:lnTo>
                  <a:pt x="156989" y="8284"/>
                </a:lnTo>
                <a:lnTo>
                  <a:pt x="159034" y="9102"/>
                </a:lnTo>
                <a:lnTo>
                  <a:pt x="158830" y="9102"/>
                </a:lnTo>
                <a:lnTo>
                  <a:pt x="158830" y="9205"/>
                </a:lnTo>
                <a:lnTo>
                  <a:pt x="158727" y="9205"/>
                </a:lnTo>
                <a:lnTo>
                  <a:pt x="158727" y="9307"/>
                </a:lnTo>
                <a:lnTo>
                  <a:pt x="158625" y="9307"/>
                </a:lnTo>
                <a:lnTo>
                  <a:pt x="160773" y="9614"/>
                </a:lnTo>
                <a:lnTo>
                  <a:pt x="160773" y="9614"/>
                </a:lnTo>
                <a:lnTo>
                  <a:pt x="160568" y="9511"/>
                </a:lnTo>
                <a:lnTo>
                  <a:pt x="161489" y="9511"/>
                </a:lnTo>
                <a:lnTo>
                  <a:pt x="159239" y="8080"/>
                </a:lnTo>
                <a:lnTo>
                  <a:pt x="159341" y="7773"/>
                </a:lnTo>
                <a:lnTo>
                  <a:pt x="159545" y="7670"/>
                </a:lnTo>
                <a:lnTo>
                  <a:pt x="159545" y="7466"/>
                </a:lnTo>
                <a:lnTo>
                  <a:pt x="158625" y="7261"/>
                </a:lnTo>
                <a:close/>
                <a:moveTo>
                  <a:pt x="18920" y="9818"/>
                </a:moveTo>
                <a:lnTo>
                  <a:pt x="18511" y="9920"/>
                </a:lnTo>
                <a:lnTo>
                  <a:pt x="18511" y="9920"/>
                </a:lnTo>
                <a:lnTo>
                  <a:pt x="18637" y="9901"/>
                </a:lnTo>
                <a:lnTo>
                  <a:pt x="18637" y="9901"/>
                </a:lnTo>
                <a:lnTo>
                  <a:pt x="18920" y="9818"/>
                </a:lnTo>
                <a:close/>
                <a:moveTo>
                  <a:pt x="137352" y="10125"/>
                </a:moveTo>
                <a:lnTo>
                  <a:pt x="137352" y="10125"/>
                </a:lnTo>
                <a:lnTo>
                  <a:pt x="137352" y="10125"/>
                </a:lnTo>
                <a:close/>
                <a:moveTo>
                  <a:pt x="88977" y="9818"/>
                </a:moveTo>
                <a:lnTo>
                  <a:pt x="88670" y="10125"/>
                </a:lnTo>
                <a:lnTo>
                  <a:pt x="88466" y="10125"/>
                </a:lnTo>
                <a:lnTo>
                  <a:pt x="88364" y="10432"/>
                </a:lnTo>
                <a:lnTo>
                  <a:pt x="88875" y="10534"/>
                </a:lnTo>
                <a:lnTo>
                  <a:pt x="88568" y="10636"/>
                </a:lnTo>
                <a:lnTo>
                  <a:pt x="89489" y="10636"/>
                </a:lnTo>
                <a:lnTo>
                  <a:pt x="90000" y="10227"/>
                </a:lnTo>
                <a:lnTo>
                  <a:pt x="88977" y="9818"/>
                </a:lnTo>
                <a:close/>
                <a:moveTo>
                  <a:pt x="52466" y="7261"/>
                </a:moveTo>
                <a:lnTo>
                  <a:pt x="48170" y="8591"/>
                </a:lnTo>
                <a:lnTo>
                  <a:pt x="48784" y="8693"/>
                </a:lnTo>
                <a:lnTo>
                  <a:pt x="48375" y="8898"/>
                </a:lnTo>
                <a:lnTo>
                  <a:pt x="50216" y="8795"/>
                </a:lnTo>
                <a:lnTo>
                  <a:pt x="50216" y="8795"/>
                </a:lnTo>
                <a:lnTo>
                  <a:pt x="49705" y="8898"/>
                </a:lnTo>
                <a:lnTo>
                  <a:pt x="49807" y="8898"/>
                </a:lnTo>
                <a:lnTo>
                  <a:pt x="47761" y="9307"/>
                </a:lnTo>
                <a:lnTo>
                  <a:pt x="51545" y="9818"/>
                </a:lnTo>
                <a:lnTo>
                  <a:pt x="48273" y="9920"/>
                </a:lnTo>
                <a:lnTo>
                  <a:pt x="47557" y="10534"/>
                </a:lnTo>
                <a:lnTo>
                  <a:pt x="49193" y="10739"/>
                </a:lnTo>
                <a:lnTo>
                  <a:pt x="48989" y="11352"/>
                </a:lnTo>
                <a:lnTo>
                  <a:pt x="54102" y="10534"/>
                </a:lnTo>
                <a:lnTo>
                  <a:pt x="54102" y="10739"/>
                </a:lnTo>
                <a:lnTo>
                  <a:pt x="54818" y="10841"/>
                </a:lnTo>
                <a:lnTo>
                  <a:pt x="54614" y="10943"/>
                </a:lnTo>
                <a:lnTo>
                  <a:pt x="56148" y="11045"/>
                </a:lnTo>
                <a:lnTo>
                  <a:pt x="57170" y="10534"/>
                </a:lnTo>
                <a:lnTo>
                  <a:pt x="56250" y="10739"/>
                </a:lnTo>
                <a:lnTo>
                  <a:pt x="56455" y="10534"/>
                </a:lnTo>
                <a:lnTo>
                  <a:pt x="56352" y="10432"/>
                </a:lnTo>
                <a:lnTo>
                  <a:pt x="58295" y="10023"/>
                </a:lnTo>
                <a:lnTo>
                  <a:pt x="57989" y="9920"/>
                </a:lnTo>
                <a:lnTo>
                  <a:pt x="57989" y="9818"/>
                </a:lnTo>
                <a:lnTo>
                  <a:pt x="56864" y="9409"/>
                </a:lnTo>
                <a:lnTo>
                  <a:pt x="57682" y="7670"/>
                </a:lnTo>
                <a:lnTo>
                  <a:pt x="56455" y="7364"/>
                </a:lnTo>
                <a:lnTo>
                  <a:pt x="55739" y="8489"/>
                </a:lnTo>
                <a:lnTo>
                  <a:pt x="55023" y="8693"/>
                </a:lnTo>
                <a:lnTo>
                  <a:pt x="55023" y="8693"/>
                </a:lnTo>
                <a:lnTo>
                  <a:pt x="55227" y="7875"/>
                </a:lnTo>
                <a:lnTo>
                  <a:pt x="54614" y="7773"/>
                </a:lnTo>
                <a:lnTo>
                  <a:pt x="53591" y="8080"/>
                </a:lnTo>
                <a:lnTo>
                  <a:pt x="53693" y="7977"/>
                </a:lnTo>
                <a:lnTo>
                  <a:pt x="53182" y="8080"/>
                </a:lnTo>
                <a:lnTo>
                  <a:pt x="53182" y="8080"/>
                </a:lnTo>
                <a:lnTo>
                  <a:pt x="53898" y="7773"/>
                </a:lnTo>
                <a:lnTo>
                  <a:pt x="51750" y="7875"/>
                </a:lnTo>
                <a:lnTo>
                  <a:pt x="52466" y="7261"/>
                </a:lnTo>
                <a:close/>
                <a:moveTo>
                  <a:pt x="60341" y="10330"/>
                </a:moveTo>
                <a:lnTo>
                  <a:pt x="58602" y="10841"/>
                </a:lnTo>
                <a:lnTo>
                  <a:pt x="59114" y="11148"/>
                </a:lnTo>
                <a:lnTo>
                  <a:pt x="60136" y="11352"/>
                </a:lnTo>
                <a:lnTo>
                  <a:pt x="61159" y="11045"/>
                </a:lnTo>
                <a:lnTo>
                  <a:pt x="60239" y="10432"/>
                </a:lnTo>
                <a:lnTo>
                  <a:pt x="60341" y="10330"/>
                </a:lnTo>
                <a:close/>
                <a:moveTo>
                  <a:pt x="175193" y="11250"/>
                </a:moveTo>
                <a:lnTo>
                  <a:pt x="176114" y="11557"/>
                </a:lnTo>
                <a:lnTo>
                  <a:pt x="176114" y="12068"/>
                </a:lnTo>
                <a:lnTo>
                  <a:pt x="177136" y="12170"/>
                </a:lnTo>
                <a:lnTo>
                  <a:pt x="177136" y="12170"/>
                </a:lnTo>
                <a:lnTo>
                  <a:pt x="176011" y="12068"/>
                </a:lnTo>
                <a:lnTo>
                  <a:pt x="175193" y="11250"/>
                </a:lnTo>
                <a:close/>
                <a:moveTo>
                  <a:pt x="73023" y="11557"/>
                </a:moveTo>
                <a:lnTo>
                  <a:pt x="72307" y="12375"/>
                </a:lnTo>
                <a:lnTo>
                  <a:pt x="73432" y="12375"/>
                </a:lnTo>
                <a:lnTo>
                  <a:pt x="74148" y="11659"/>
                </a:lnTo>
                <a:lnTo>
                  <a:pt x="73023" y="11557"/>
                </a:lnTo>
                <a:close/>
                <a:moveTo>
                  <a:pt x="108409" y="13295"/>
                </a:moveTo>
                <a:lnTo>
                  <a:pt x="108716" y="13398"/>
                </a:lnTo>
                <a:lnTo>
                  <a:pt x="108818" y="13398"/>
                </a:lnTo>
                <a:lnTo>
                  <a:pt x="108409" y="13295"/>
                </a:lnTo>
                <a:close/>
                <a:moveTo>
                  <a:pt x="9205" y="13807"/>
                </a:moveTo>
                <a:lnTo>
                  <a:pt x="9102" y="13909"/>
                </a:lnTo>
                <a:lnTo>
                  <a:pt x="9205" y="13909"/>
                </a:lnTo>
                <a:lnTo>
                  <a:pt x="9205" y="13807"/>
                </a:lnTo>
                <a:close/>
                <a:moveTo>
                  <a:pt x="5420" y="11045"/>
                </a:moveTo>
                <a:lnTo>
                  <a:pt x="0" y="14420"/>
                </a:lnTo>
                <a:lnTo>
                  <a:pt x="511" y="14318"/>
                </a:lnTo>
                <a:lnTo>
                  <a:pt x="1227" y="13909"/>
                </a:lnTo>
                <a:lnTo>
                  <a:pt x="1227" y="13705"/>
                </a:lnTo>
                <a:lnTo>
                  <a:pt x="1739" y="13398"/>
                </a:lnTo>
                <a:lnTo>
                  <a:pt x="1636" y="13500"/>
                </a:lnTo>
                <a:lnTo>
                  <a:pt x="2352" y="13295"/>
                </a:lnTo>
                <a:lnTo>
                  <a:pt x="2148" y="13398"/>
                </a:lnTo>
                <a:lnTo>
                  <a:pt x="2761" y="13193"/>
                </a:lnTo>
                <a:lnTo>
                  <a:pt x="2761" y="13193"/>
                </a:lnTo>
                <a:lnTo>
                  <a:pt x="1636" y="14011"/>
                </a:lnTo>
                <a:lnTo>
                  <a:pt x="3273" y="14114"/>
                </a:lnTo>
                <a:lnTo>
                  <a:pt x="3068" y="14625"/>
                </a:lnTo>
                <a:lnTo>
                  <a:pt x="3375" y="15034"/>
                </a:lnTo>
                <a:lnTo>
                  <a:pt x="3989" y="14932"/>
                </a:lnTo>
                <a:lnTo>
                  <a:pt x="3682" y="15136"/>
                </a:lnTo>
                <a:lnTo>
                  <a:pt x="4295" y="14932"/>
                </a:lnTo>
                <a:lnTo>
                  <a:pt x="4193" y="15034"/>
                </a:lnTo>
                <a:lnTo>
                  <a:pt x="4193" y="15034"/>
                </a:lnTo>
                <a:lnTo>
                  <a:pt x="4602" y="14727"/>
                </a:lnTo>
                <a:lnTo>
                  <a:pt x="4500" y="14625"/>
                </a:lnTo>
                <a:lnTo>
                  <a:pt x="5523" y="14318"/>
                </a:lnTo>
                <a:lnTo>
                  <a:pt x="5318" y="14318"/>
                </a:lnTo>
                <a:lnTo>
                  <a:pt x="5830" y="14114"/>
                </a:lnTo>
                <a:lnTo>
                  <a:pt x="5727" y="14114"/>
                </a:lnTo>
                <a:lnTo>
                  <a:pt x="5727" y="13909"/>
                </a:lnTo>
                <a:lnTo>
                  <a:pt x="6136" y="14011"/>
                </a:lnTo>
                <a:lnTo>
                  <a:pt x="6750" y="14011"/>
                </a:lnTo>
                <a:lnTo>
                  <a:pt x="6852" y="13807"/>
                </a:lnTo>
                <a:lnTo>
                  <a:pt x="7159" y="13909"/>
                </a:lnTo>
                <a:lnTo>
                  <a:pt x="8386" y="13500"/>
                </a:lnTo>
                <a:lnTo>
                  <a:pt x="8080" y="13398"/>
                </a:lnTo>
                <a:lnTo>
                  <a:pt x="7977" y="13398"/>
                </a:lnTo>
                <a:lnTo>
                  <a:pt x="8080" y="13193"/>
                </a:lnTo>
                <a:lnTo>
                  <a:pt x="8080" y="12886"/>
                </a:lnTo>
                <a:lnTo>
                  <a:pt x="7364" y="12682"/>
                </a:lnTo>
                <a:lnTo>
                  <a:pt x="7364" y="12682"/>
                </a:lnTo>
                <a:lnTo>
                  <a:pt x="7568" y="12784"/>
                </a:lnTo>
                <a:lnTo>
                  <a:pt x="6852" y="12886"/>
                </a:lnTo>
                <a:lnTo>
                  <a:pt x="7261" y="12682"/>
                </a:lnTo>
                <a:lnTo>
                  <a:pt x="6341" y="12682"/>
                </a:lnTo>
                <a:lnTo>
                  <a:pt x="6034" y="12989"/>
                </a:lnTo>
                <a:lnTo>
                  <a:pt x="6034" y="13193"/>
                </a:lnTo>
                <a:lnTo>
                  <a:pt x="5625" y="13398"/>
                </a:lnTo>
                <a:lnTo>
                  <a:pt x="5625" y="13398"/>
                </a:lnTo>
                <a:lnTo>
                  <a:pt x="5932" y="13193"/>
                </a:lnTo>
                <a:lnTo>
                  <a:pt x="5523" y="13295"/>
                </a:lnTo>
                <a:lnTo>
                  <a:pt x="5523" y="13091"/>
                </a:lnTo>
                <a:lnTo>
                  <a:pt x="6545" y="12375"/>
                </a:lnTo>
                <a:lnTo>
                  <a:pt x="6136" y="12375"/>
                </a:lnTo>
                <a:lnTo>
                  <a:pt x="6648" y="12068"/>
                </a:lnTo>
                <a:lnTo>
                  <a:pt x="5830" y="11659"/>
                </a:lnTo>
                <a:lnTo>
                  <a:pt x="5932" y="11557"/>
                </a:lnTo>
                <a:lnTo>
                  <a:pt x="5727" y="11352"/>
                </a:lnTo>
                <a:lnTo>
                  <a:pt x="5523" y="11557"/>
                </a:lnTo>
                <a:lnTo>
                  <a:pt x="5523" y="11352"/>
                </a:lnTo>
                <a:lnTo>
                  <a:pt x="5625" y="11250"/>
                </a:lnTo>
                <a:lnTo>
                  <a:pt x="5420" y="11045"/>
                </a:lnTo>
                <a:close/>
                <a:moveTo>
                  <a:pt x="113011" y="13193"/>
                </a:moveTo>
                <a:lnTo>
                  <a:pt x="112807" y="13398"/>
                </a:lnTo>
                <a:lnTo>
                  <a:pt x="112500" y="13398"/>
                </a:lnTo>
                <a:lnTo>
                  <a:pt x="112193" y="13602"/>
                </a:lnTo>
                <a:lnTo>
                  <a:pt x="111682" y="13500"/>
                </a:lnTo>
                <a:lnTo>
                  <a:pt x="111682" y="13500"/>
                </a:lnTo>
                <a:lnTo>
                  <a:pt x="111784" y="13807"/>
                </a:lnTo>
                <a:lnTo>
                  <a:pt x="111170" y="13500"/>
                </a:lnTo>
                <a:lnTo>
                  <a:pt x="110864" y="13500"/>
                </a:lnTo>
                <a:lnTo>
                  <a:pt x="110864" y="13807"/>
                </a:lnTo>
                <a:lnTo>
                  <a:pt x="110250" y="13602"/>
                </a:lnTo>
                <a:lnTo>
                  <a:pt x="110148" y="14011"/>
                </a:lnTo>
                <a:lnTo>
                  <a:pt x="109739" y="14011"/>
                </a:lnTo>
                <a:lnTo>
                  <a:pt x="109636" y="14216"/>
                </a:lnTo>
                <a:lnTo>
                  <a:pt x="109432" y="14114"/>
                </a:lnTo>
                <a:lnTo>
                  <a:pt x="109534" y="14011"/>
                </a:lnTo>
                <a:lnTo>
                  <a:pt x="109330" y="13807"/>
                </a:lnTo>
                <a:lnTo>
                  <a:pt x="109534" y="13602"/>
                </a:lnTo>
                <a:lnTo>
                  <a:pt x="108716" y="13398"/>
                </a:lnTo>
                <a:lnTo>
                  <a:pt x="108511" y="13398"/>
                </a:lnTo>
                <a:lnTo>
                  <a:pt x="108716" y="13705"/>
                </a:lnTo>
                <a:lnTo>
                  <a:pt x="108102" y="13500"/>
                </a:lnTo>
                <a:lnTo>
                  <a:pt x="108102" y="13500"/>
                </a:lnTo>
                <a:lnTo>
                  <a:pt x="108205" y="13602"/>
                </a:lnTo>
                <a:lnTo>
                  <a:pt x="108102" y="13705"/>
                </a:lnTo>
                <a:lnTo>
                  <a:pt x="107898" y="13705"/>
                </a:lnTo>
                <a:lnTo>
                  <a:pt x="108205" y="13807"/>
                </a:lnTo>
                <a:lnTo>
                  <a:pt x="107693" y="13807"/>
                </a:lnTo>
                <a:lnTo>
                  <a:pt x="107795" y="14011"/>
                </a:lnTo>
                <a:lnTo>
                  <a:pt x="107386" y="14011"/>
                </a:lnTo>
                <a:lnTo>
                  <a:pt x="109125" y="14114"/>
                </a:lnTo>
                <a:lnTo>
                  <a:pt x="108614" y="14318"/>
                </a:lnTo>
                <a:lnTo>
                  <a:pt x="109125" y="14318"/>
                </a:lnTo>
                <a:lnTo>
                  <a:pt x="109125" y="14420"/>
                </a:lnTo>
                <a:lnTo>
                  <a:pt x="107898" y="14523"/>
                </a:lnTo>
                <a:lnTo>
                  <a:pt x="107795" y="14727"/>
                </a:lnTo>
                <a:lnTo>
                  <a:pt x="109227" y="14830"/>
                </a:lnTo>
                <a:lnTo>
                  <a:pt x="108818" y="15136"/>
                </a:lnTo>
                <a:lnTo>
                  <a:pt x="109227" y="15034"/>
                </a:lnTo>
                <a:lnTo>
                  <a:pt x="108307" y="15341"/>
                </a:lnTo>
                <a:lnTo>
                  <a:pt x="108716" y="15545"/>
                </a:lnTo>
                <a:lnTo>
                  <a:pt x="109432" y="15443"/>
                </a:lnTo>
                <a:lnTo>
                  <a:pt x="111375" y="15852"/>
                </a:lnTo>
                <a:lnTo>
                  <a:pt x="114648" y="14625"/>
                </a:lnTo>
                <a:lnTo>
                  <a:pt x="114648" y="14216"/>
                </a:lnTo>
                <a:lnTo>
                  <a:pt x="114034" y="13807"/>
                </a:lnTo>
                <a:lnTo>
                  <a:pt x="113830" y="13500"/>
                </a:lnTo>
                <a:lnTo>
                  <a:pt x="114239" y="13295"/>
                </a:lnTo>
                <a:lnTo>
                  <a:pt x="113011" y="13193"/>
                </a:lnTo>
                <a:close/>
                <a:moveTo>
                  <a:pt x="65557" y="13705"/>
                </a:moveTo>
                <a:lnTo>
                  <a:pt x="63102" y="15750"/>
                </a:lnTo>
                <a:lnTo>
                  <a:pt x="63818" y="15750"/>
                </a:lnTo>
                <a:lnTo>
                  <a:pt x="64023" y="16159"/>
                </a:lnTo>
                <a:lnTo>
                  <a:pt x="66309" y="15364"/>
                </a:lnTo>
                <a:lnTo>
                  <a:pt x="66309" y="15364"/>
                </a:lnTo>
                <a:lnTo>
                  <a:pt x="67091" y="15852"/>
                </a:lnTo>
                <a:lnTo>
                  <a:pt x="68114" y="15545"/>
                </a:lnTo>
                <a:lnTo>
                  <a:pt x="67091" y="15443"/>
                </a:lnTo>
                <a:lnTo>
                  <a:pt x="67295" y="14830"/>
                </a:lnTo>
                <a:lnTo>
                  <a:pt x="65659" y="14011"/>
                </a:lnTo>
                <a:lnTo>
                  <a:pt x="65557" y="13705"/>
                </a:lnTo>
                <a:close/>
                <a:moveTo>
                  <a:pt x="128864" y="16773"/>
                </a:moveTo>
                <a:lnTo>
                  <a:pt x="128455" y="16875"/>
                </a:lnTo>
                <a:lnTo>
                  <a:pt x="128455" y="16875"/>
                </a:lnTo>
                <a:lnTo>
                  <a:pt x="128785" y="16804"/>
                </a:lnTo>
                <a:lnTo>
                  <a:pt x="128785" y="16804"/>
                </a:lnTo>
                <a:lnTo>
                  <a:pt x="128864" y="16773"/>
                </a:lnTo>
                <a:close/>
                <a:moveTo>
                  <a:pt x="73227" y="6955"/>
                </a:moveTo>
                <a:lnTo>
                  <a:pt x="70773" y="7364"/>
                </a:lnTo>
                <a:lnTo>
                  <a:pt x="71080" y="7670"/>
                </a:lnTo>
                <a:lnTo>
                  <a:pt x="70159" y="7773"/>
                </a:lnTo>
                <a:lnTo>
                  <a:pt x="70466" y="8080"/>
                </a:lnTo>
                <a:lnTo>
                  <a:pt x="70466" y="8386"/>
                </a:lnTo>
                <a:lnTo>
                  <a:pt x="69443" y="8386"/>
                </a:lnTo>
                <a:lnTo>
                  <a:pt x="69955" y="8693"/>
                </a:lnTo>
                <a:lnTo>
                  <a:pt x="69545" y="9205"/>
                </a:lnTo>
                <a:lnTo>
                  <a:pt x="68318" y="9205"/>
                </a:lnTo>
                <a:lnTo>
                  <a:pt x="69545" y="8898"/>
                </a:lnTo>
                <a:lnTo>
                  <a:pt x="69136" y="8489"/>
                </a:lnTo>
                <a:lnTo>
                  <a:pt x="69443" y="7773"/>
                </a:lnTo>
                <a:lnTo>
                  <a:pt x="71284" y="6955"/>
                </a:lnTo>
                <a:lnTo>
                  <a:pt x="71284" y="6955"/>
                </a:lnTo>
                <a:lnTo>
                  <a:pt x="67193" y="8284"/>
                </a:lnTo>
                <a:lnTo>
                  <a:pt x="66682" y="8898"/>
                </a:lnTo>
                <a:lnTo>
                  <a:pt x="67909" y="9205"/>
                </a:lnTo>
                <a:lnTo>
                  <a:pt x="66477" y="9205"/>
                </a:lnTo>
                <a:lnTo>
                  <a:pt x="68114" y="9716"/>
                </a:lnTo>
                <a:lnTo>
                  <a:pt x="67909" y="9920"/>
                </a:lnTo>
                <a:lnTo>
                  <a:pt x="70875" y="10125"/>
                </a:lnTo>
                <a:lnTo>
                  <a:pt x="70875" y="10023"/>
                </a:lnTo>
                <a:lnTo>
                  <a:pt x="72205" y="10227"/>
                </a:lnTo>
                <a:lnTo>
                  <a:pt x="72614" y="9716"/>
                </a:lnTo>
                <a:lnTo>
                  <a:pt x="73534" y="9920"/>
                </a:lnTo>
                <a:lnTo>
                  <a:pt x="73432" y="10227"/>
                </a:lnTo>
                <a:lnTo>
                  <a:pt x="73841" y="10330"/>
                </a:lnTo>
                <a:lnTo>
                  <a:pt x="73636" y="10432"/>
                </a:lnTo>
                <a:lnTo>
                  <a:pt x="74148" y="10330"/>
                </a:lnTo>
                <a:lnTo>
                  <a:pt x="74250" y="10739"/>
                </a:lnTo>
                <a:lnTo>
                  <a:pt x="73432" y="11148"/>
                </a:lnTo>
                <a:lnTo>
                  <a:pt x="74685" y="10969"/>
                </a:lnTo>
                <a:lnTo>
                  <a:pt x="74761" y="11045"/>
                </a:lnTo>
                <a:lnTo>
                  <a:pt x="74557" y="11148"/>
                </a:lnTo>
                <a:lnTo>
                  <a:pt x="75375" y="11557"/>
                </a:lnTo>
                <a:lnTo>
                  <a:pt x="75477" y="12273"/>
                </a:lnTo>
                <a:lnTo>
                  <a:pt x="73534" y="13398"/>
                </a:lnTo>
                <a:lnTo>
                  <a:pt x="73636" y="13807"/>
                </a:lnTo>
                <a:lnTo>
                  <a:pt x="72000" y="14216"/>
                </a:lnTo>
                <a:lnTo>
                  <a:pt x="72000" y="14318"/>
                </a:lnTo>
                <a:lnTo>
                  <a:pt x="72000" y="14420"/>
                </a:lnTo>
                <a:lnTo>
                  <a:pt x="71898" y="14625"/>
                </a:lnTo>
                <a:lnTo>
                  <a:pt x="72000" y="14318"/>
                </a:lnTo>
                <a:lnTo>
                  <a:pt x="71080" y="14114"/>
                </a:lnTo>
                <a:lnTo>
                  <a:pt x="70057" y="14727"/>
                </a:lnTo>
                <a:lnTo>
                  <a:pt x="70977" y="15136"/>
                </a:lnTo>
                <a:lnTo>
                  <a:pt x="72307" y="14727"/>
                </a:lnTo>
                <a:lnTo>
                  <a:pt x="72818" y="14830"/>
                </a:lnTo>
                <a:lnTo>
                  <a:pt x="72716" y="15034"/>
                </a:lnTo>
                <a:lnTo>
                  <a:pt x="72716" y="15034"/>
                </a:lnTo>
                <a:lnTo>
                  <a:pt x="73330" y="14830"/>
                </a:lnTo>
                <a:lnTo>
                  <a:pt x="73125" y="15034"/>
                </a:lnTo>
                <a:lnTo>
                  <a:pt x="73739" y="15545"/>
                </a:lnTo>
                <a:lnTo>
                  <a:pt x="73636" y="15648"/>
                </a:lnTo>
                <a:lnTo>
                  <a:pt x="74148" y="15750"/>
                </a:lnTo>
                <a:lnTo>
                  <a:pt x="73636" y="15955"/>
                </a:lnTo>
                <a:lnTo>
                  <a:pt x="74250" y="16261"/>
                </a:lnTo>
                <a:lnTo>
                  <a:pt x="74045" y="16364"/>
                </a:lnTo>
                <a:lnTo>
                  <a:pt x="76909" y="17386"/>
                </a:lnTo>
                <a:lnTo>
                  <a:pt x="77318" y="17080"/>
                </a:lnTo>
                <a:lnTo>
                  <a:pt x="76398" y="16364"/>
                </a:lnTo>
                <a:lnTo>
                  <a:pt x="76500" y="16261"/>
                </a:lnTo>
                <a:lnTo>
                  <a:pt x="75989" y="15648"/>
                </a:lnTo>
                <a:lnTo>
                  <a:pt x="76705" y="15648"/>
                </a:lnTo>
                <a:lnTo>
                  <a:pt x="78034" y="16568"/>
                </a:lnTo>
                <a:lnTo>
                  <a:pt x="78239" y="16364"/>
                </a:lnTo>
                <a:lnTo>
                  <a:pt x="78545" y="16364"/>
                </a:lnTo>
                <a:lnTo>
                  <a:pt x="78545" y="15648"/>
                </a:lnTo>
                <a:lnTo>
                  <a:pt x="78955" y="15955"/>
                </a:lnTo>
                <a:lnTo>
                  <a:pt x="78955" y="15443"/>
                </a:lnTo>
                <a:lnTo>
                  <a:pt x="79057" y="15341"/>
                </a:lnTo>
                <a:lnTo>
                  <a:pt x="78750" y="15341"/>
                </a:lnTo>
                <a:lnTo>
                  <a:pt x="78545" y="15136"/>
                </a:lnTo>
                <a:lnTo>
                  <a:pt x="78955" y="14932"/>
                </a:lnTo>
                <a:lnTo>
                  <a:pt x="78648" y="14932"/>
                </a:lnTo>
                <a:lnTo>
                  <a:pt x="78955" y="14830"/>
                </a:lnTo>
                <a:lnTo>
                  <a:pt x="78648" y="14625"/>
                </a:lnTo>
                <a:lnTo>
                  <a:pt x="78034" y="14625"/>
                </a:lnTo>
                <a:lnTo>
                  <a:pt x="77830" y="14216"/>
                </a:lnTo>
                <a:lnTo>
                  <a:pt x="78034" y="14114"/>
                </a:lnTo>
                <a:lnTo>
                  <a:pt x="77523" y="14011"/>
                </a:lnTo>
                <a:lnTo>
                  <a:pt x="77727" y="13807"/>
                </a:lnTo>
                <a:lnTo>
                  <a:pt x="77318" y="13398"/>
                </a:lnTo>
                <a:lnTo>
                  <a:pt x="78341" y="13602"/>
                </a:lnTo>
                <a:lnTo>
                  <a:pt x="78136" y="13193"/>
                </a:lnTo>
                <a:lnTo>
                  <a:pt x="78545" y="13091"/>
                </a:lnTo>
                <a:lnTo>
                  <a:pt x="79466" y="13398"/>
                </a:lnTo>
                <a:lnTo>
                  <a:pt x="79159" y="13602"/>
                </a:lnTo>
                <a:lnTo>
                  <a:pt x="79159" y="13602"/>
                </a:lnTo>
                <a:lnTo>
                  <a:pt x="80284" y="13295"/>
                </a:lnTo>
                <a:lnTo>
                  <a:pt x="79466" y="13909"/>
                </a:lnTo>
                <a:lnTo>
                  <a:pt x="79568" y="14318"/>
                </a:lnTo>
                <a:lnTo>
                  <a:pt x="79977" y="14114"/>
                </a:lnTo>
                <a:lnTo>
                  <a:pt x="80182" y="14420"/>
                </a:lnTo>
                <a:lnTo>
                  <a:pt x="80489" y="14420"/>
                </a:lnTo>
                <a:lnTo>
                  <a:pt x="80693" y="13909"/>
                </a:lnTo>
                <a:lnTo>
                  <a:pt x="80489" y="13909"/>
                </a:lnTo>
                <a:lnTo>
                  <a:pt x="81818" y="13602"/>
                </a:lnTo>
                <a:lnTo>
                  <a:pt x="81511" y="13398"/>
                </a:lnTo>
                <a:lnTo>
                  <a:pt x="81716" y="13295"/>
                </a:lnTo>
                <a:lnTo>
                  <a:pt x="81614" y="13193"/>
                </a:lnTo>
                <a:lnTo>
                  <a:pt x="82023" y="13295"/>
                </a:lnTo>
                <a:lnTo>
                  <a:pt x="82023" y="12989"/>
                </a:lnTo>
                <a:lnTo>
                  <a:pt x="82227" y="12989"/>
                </a:lnTo>
                <a:lnTo>
                  <a:pt x="82227" y="12682"/>
                </a:lnTo>
                <a:lnTo>
                  <a:pt x="81000" y="12886"/>
                </a:lnTo>
                <a:lnTo>
                  <a:pt x="81716" y="12477"/>
                </a:lnTo>
                <a:lnTo>
                  <a:pt x="80591" y="12375"/>
                </a:lnTo>
                <a:lnTo>
                  <a:pt x="81307" y="12170"/>
                </a:lnTo>
                <a:lnTo>
                  <a:pt x="80591" y="11966"/>
                </a:lnTo>
                <a:lnTo>
                  <a:pt x="80795" y="11864"/>
                </a:lnTo>
                <a:lnTo>
                  <a:pt x="80284" y="12068"/>
                </a:lnTo>
                <a:lnTo>
                  <a:pt x="80386" y="11864"/>
                </a:lnTo>
                <a:lnTo>
                  <a:pt x="80080" y="11864"/>
                </a:lnTo>
                <a:lnTo>
                  <a:pt x="80182" y="11761"/>
                </a:lnTo>
                <a:lnTo>
                  <a:pt x="79670" y="11966"/>
                </a:lnTo>
                <a:lnTo>
                  <a:pt x="80080" y="11557"/>
                </a:lnTo>
                <a:lnTo>
                  <a:pt x="79670" y="11761"/>
                </a:lnTo>
                <a:lnTo>
                  <a:pt x="79466" y="11761"/>
                </a:lnTo>
                <a:lnTo>
                  <a:pt x="79568" y="11557"/>
                </a:lnTo>
                <a:lnTo>
                  <a:pt x="79773" y="11455"/>
                </a:lnTo>
                <a:lnTo>
                  <a:pt x="79057" y="11352"/>
                </a:lnTo>
                <a:lnTo>
                  <a:pt x="78955" y="11148"/>
                </a:lnTo>
                <a:lnTo>
                  <a:pt x="78239" y="11045"/>
                </a:lnTo>
                <a:lnTo>
                  <a:pt x="79466" y="10943"/>
                </a:lnTo>
                <a:lnTo>
                  <a:pt x="78648" y="10841"/>
                </a:lnTo>
                <a:lnTo>
                  <a:pt x="80284" y="10739"/>
                </a:lnTo>
                <a:lnTo>
                  <a:pt x="78648" y="10534"/>
                </a:lnTo>
                <a:lnTo>
                  <a:pt x="80080" y="10330"/>
                </a:lnTo>
                <a:lnTo>
                  <a:pt x="79670" y="10023"/>
                </a:lnTo>
                <a:lnTo>
                  <a:pt x="79057" y="10125"/>
                </a:lnTo>
                <a:lnTo>
                  <a:pt x="79364" y="9920"/>
                </a:lnTo>
                <a:lnTo>
                  <a:pt x="78443" y="10023"/>
                </a:lnTo>
                <a:lnTo>
                  <a:pt x="79568" y="9716"/>
                </a:lnTo>
                <a:lnTo>
                  <a:pt x="79466" y="9409"/>
                </a:lnTo>
                <a:lnTo>
                  <a:pt x="78750" y="9409"/>
                </a:lnTo>
                <a:lnTo>
                  <a:pt x="77625" y="10023"/>
                </a:lnTo>
                <a:lnTo>
                  <a:pt x="77420" y="9716"/>
                </a:lnTo>
                <a:lnTo>
                  <a:pt x="78545" y="9205"/>
                </a:lnTo>
                <a:lnTo>
                  <a:pt x="77216" y="9409"/>
                </a:lnTo>
                <a:lnTo>
                  <a:pt x="77216" y="9409"/>
                </a:lnTo>
                <a:lnTo>
                  <a:pt x="78341" y="8898"/>
                </a:lnTo>
                <a:lnTo>
                  <a:pt x="76500" y="8898"/>
                </a:lnTo>
                <a:lnTo>
                  <a:pt x="77011" y="8591"/>
                </a:lnTo>
                <a:lnTo>
                  <a:pt x="75886" y="9000"/>
                </a:lnTo>
                <a:lnTo>
                  <a:pt x="76398" y="8693"/>
                </a:lnTo>
                <a:lnTo>
                  <a:pt x="76091" y="8693"/>
                </a:lnTo>
                <a:lnTo>
                  <a:pt x="76807" y="8386"/>
                </a:lnTo>
                <a:lnTo>
                  <a:pt x="76807" y="8386"/>
                </a:lnTo>
                <a:lnTo>
                  <a:pt x="75580" y="8591"/>
                </a:lnTo>
                <a:lnTo>
                  <a:pt x="75580" y="8591"/>
                </a:lnTo>
                <a:lnTo>
                  <a:pt x="76500" y="8182"/>
                </a:lnTo>
                <a:lnTo>
                  <a:pt x="74761" y="7875"/>
                </a:lnTo>
                <a:lnTo>
                  <a:pt x="74761" y="7875"/>
                </a:lnTo>
                <a:lnTo>
                  <a:pt x="74864" y="8182"/>
                </a:lnTo>
                <a:lnTo>
                  <a:pt x="74045" y="8489"/>
                </a:lnTo>
                <a:lnTo>
                  <a:pt x="73739" y="8080"/>
                </a:lnTo>
                <a:lnTo>
                  <a:pt x="72511" y="8489"/>
                </a:lnTo>
                <a:lnTo>
                  <a:pt x="72818" y="8284"/>
                </a:lnTo>
                <a:lnTo>
                  <a:pt x="72716" y="8182"/>
                </a:lnTo>
                <a:lnTo>
                  <a:pt x="73125" y="7977"/>
                </a:lnTo>
                <a:lnTo>
                  <a:pt x="72614" y="8182"/>
                </a:lnTo>
                <a:lnTo>
                  <a:pt x="73534" y="7773"/>
                </a:lnTo>
                <a:lnTo>
                  <a:pt x="73227" y="6955"/>
                </a:lnTo>
                <a:close/>
                <a:moveTo>
                  <a:pt x="103500" y="0"/>
                </a:moveTo>
                <a:lnTo>
                  <a:pt x="103807" y="102"/>
                </a:lnTo>
                <a:lnTo>
                  <a:pt x="99205" y="205"/>
                </a:lnTo>
                <a:lnTo>
                  <a:pt x="101864" y="307"/>
                </a:lnTo>
                <a:lnTo>
                  <a:pt x="99614" y="409"/>
                </a:lnTo>
                <a:lnTo>
                  <a:pt x="100125" y="511"/>
                </a:lnTo>
                <a:lnTo>
                  <a:pt x="99818" y="818"/>
                </a:lnTo>
                <a:lnTo>
                  <a:pt x="97057" y="511"/>
                </a:lnTo>
                <a:lnTo>
                  <a:pt x="97057" y="818"/>
                </a:lnTo>
                <a:lnTo>
                  <a:pt x="94705" y="1023"/>
                </a:lnTo>
                <a:lnTo>
                  <a:pt x="94705" y="614"/>
                </a:lnTo>
                <a:lnTo>
                  <a:pt x="91841" y="818"/>
                </a:lnTo>
                <a:lnTo>
                  <a:pt x="92966" y="1227"/>
                </a:lnTo>
                <a:lnTo>
                  <a:pt x="90716" y="920"/>
                </a:lnTo>
                <a:lnTo>
                  <a:pt x="86625" y="1841"/>
                </a:lnTo>
                <a:lnTo>
                  <a:pt x="86932" y="2148"/>
                </a:lnTo>
                <a:lnTo>
                  <a:pt x="87955" y="2045"/>
                </a:lnTo>
                <a:lnTo>
                  <a:pt x="87955" y="2045"/>
                </a:lnTo>
                <a:lnTo>
                  <a:pt x="81818" y="3477"/>
                </a:lnTo>
                <a:lnTo>
                  <a:pt x="83148" y="3682"/>
                </a:lnTo>
                <a:lnTo>
                  <a:pt x="82841" y="3784"/>
                </a:lnTo>
                <a:lnTo>
                  <a:pt x="85091" y="3989"/>
                </a:lnTo>
                <a:lnTo>
                  <a:pt x="82023" y="4295"/>
                </a:lnTo>
                <a:lnTo>
                  <a:pt x="82125" y="4398"/>
                </a:lnTo>
                <a:lnTo>
                  <a:pt x="82125" y="4500"/>
                </a:lnTo>
                <a:lnTo>
                  <a:pt x="83557" y="4602"/>
                </a:lnTo>
                <a:lnTo>
                  <a:pt x="82534" y="4807"/>
                </a:lnTo>
                <a:lnTo>
                  <a:pt x="88568" y="5318"/>
                </a:lnTo>
                <a:lnTo>
                  <a:pt x="88568" y="5625"/>
                </a:lnTo>
                <a:lnTo>
                  <a:pt x="89489" y="6341"/>
                </a:lnTo>
                <a:lnTo>
                  <a:pt x="88670" y="6648"/>
                </a:lnTo>
                <a:lnTo>
                  <a:pt x="89386" y="6750"/>
                </a:lnTo>
                <a:lnTo>
                  <a:pt x="89182" y="7057"/>
                </a:lnTo>
                <a:lnTo>
                  <a:pt x="89386" y="7466"/>
                </a:lnTo>
                <a:lnTo>
                  <a:pt x="89386" y="7568"/>
                </a:lnTo>
                <a:lnTo>
                  <a:pt x="89591" y="7773"/>
                </a:lnTo>
                <a:lnTo>
                  <a:pt x="88977" y="7977"/>
                </a:lnTo>
                <a:lnTo>
                  <a:pt x="89080" y="8080"/>
                </a:lnTo>
                <a:lnTo>
                  <a:pt x="88773" y="8182"/>
                </a:lnTo>
                <a:lnTo>
                  <a:pt x="88773" y="8182"/>
                </a:lnTo>
                <a:lnTo>
                  <a:pt x="89386" y="8080"/>
                </a:lnTo>
                <a:lnTo>
                  <a:pt x="88568" y="8795"/>
                </a:lnTo>
                <a:lnTo>
                  <a:pt x="90102" y="8489"/>
                </a:lnTo>
                <a:lnTo>
                  <a:pt x="90102" y="8591"/>
                </a:lnTo>
                <a:lnTo>
                  <a:pt x="90205" y="8591"/>
                </a:lnTo>
                <a:lnTo>
                  <a:pt x="90205" y="8693"/>
                </a:lnTo>
                <a:lnTo>
                  <a:pt x="91023" y="8693"/>
                </a:lnTo>
                <a:lnTo>
                  <a:pt x="90000" y="9102"/>
                </a:lnTo>
                <a:lnTo>
                  <a:pt x="91227" y="9205"/>
                </a:lnTo>
                <a:lnTo>
                  <a:pt x="90716" y="9205"/>
                </a:lnTo>
                <a:lnTo>
                  <a:pt x="91023" y="9409"/>
                </a:lnTo>
                <a:lnTo>
                  <a:pt x="91227" y="9716"/>
                </a:lnTo>
                <a:lnTo>
                  <a:pt x="88875" y="9614"/>
                </a:lnTo>
                <a:lnTo>
                  <a:pt x="91330" y="10125"/>
                </a:lnTo>
                <a:lnTo>
                  <a:pt x="90511" y="10739"/>
                </a:lnTo>
                <a:lnTo>
                  <a:pt x="91023" y="10739"/>
                </a:lnTo>
                <a:lnTo>
                  <a:pt x="90511" y="10841"/>
                </a:lnTo>
                <a:lnTo>
                  <a:pt x="90205" y="11148"/>
                </a:lnTo>
                <a:lnTo>
                  <a:pt x="90511" y="11148"/>
                </a:lnTo>
                <a:lnTo>
                  <a:pt x="88568" y="11557"/>
                </a:lnTo>
                <a:lnTo>
                  <a:pt x="90102" y="11455"/>
                </a:lnTo>
                <a:lnTo>
                  <a:pt x="88057" y="12170"/>
                </a:lnTo>
                <a:lnTo>
                  <a:pt x="90102" y="11966"/>
                </a:lnTo>
                <a:lnTo>
                  <a:pt x="89898" y="12068"/>
                </a:lnTo>
                <a:lnTo>
                  <a:pt x="90205" y="12273"/>
                </a:lnTo>
                <a:lnTo>
                  <a:pt x="88261" y="12273"/>
                </a:lnTo>
                <a:lnTo>
                  <a:pt x="87955" y="12784"/>
                </a:lnTo>
                <a:lnTo>
                  <a:pt x="88773" y="12784"/>
                </a:lnTo>
                <a:lnTo>
                  <a:pt x="87648" y="13500"/>
                </a:lnTo>
                <a:lnTo>
                  <a:pt x="89489" y="12784"/>
                </a:lnTo>
                <a:lnTo>
                  <a:pt x="89489" y="12784"/>
                </a:lnTo>
                <a:lnTo>
                  <a:pt x="87750" y="13602"/>
                </a:lnTo>
                <a:lnTo>
                  <a:pt x="87852" y="13602"/>
                </a:lnTo>
                <a:lnTo>
                  <a:pt x="87750" y="14011"/>
                </a:lnTo>
                <a:lnTo>
                  <a:pt x="89182" y="13807"/>
                </a:lnTo>
                <a:lnTo>
                  <a:pt x="88261" y="14114"/>
                </a:lnTo>
                <a:lnTo>
                  <a:pt x="88057" y="15239"/>
                </a:lnTo>
                <a:lnTo>
                  <a:pt x="88773" y="14727"/>
                </a:lnTo>
                <a:lnTo>
                  <a:pt x="89080" y="14318"/>
                </a:lnTo>
                <a:lnTo>
                  <a:pt x="89489" y="15034"/>
                </a:lnTo>
                <a:lnTo>
                  <a:pt x="88466" y="15034"/>
                </a:lnTo>
                <a:lnTo>
                  <a:pt x="88364" y="15341"/>
                </a:lnTo>
                <a:lnTo>
                  <a:pt x="89080" y="15136"/>
                </a:lnTo>
                <a:lnTo>
                  <a:pt x="88977" y="15239"/>
                </a:lnTo>
                <a:lnTo>
                  <a:pt x="89182" y="15239"/>
                </a:lnTo>
                <a:lnTo>
                  <a:pt x="88261" y="15443"/>
                </a:lnTo>
                <a:lnTo>
                  <a:pt x="88568" y="16466"/>
                </a:lnTo>
                <a:lnTo>
                  <a:pt x="89080" y="16261"/>
                </a:lnTo>
                <a:lnTo>
                  <a:pt x="88568" y="16773"/>
                </a:lnTo>
                <a:lnTo>
                  <a:pt x="89386" y="17182"/>
                </a:lnTo>
                <a:lnTo>
                  <a:pt x="88977" y="17591"/>
                </a:lnTo>
                <a:lnTo>
                  <a:pt x="89386" y="18205"/>
                </a:lnTo>
                <a:lnTo>
                  <a:pt x="89795" y="18205"/>
                </a:lnTo>
                <a:lnTo>
                  <a:pt x="89386" y="18409"/>
                </a:lnTo>
                <a:lnTo>
                  <a:pt x="89795" y="18409"/>
                </a:lnTo>
                <a:lnTo>
                  <a:pt x="89795" y="18307"/>
                </a:lnTo>
                <a:lnTo>
                  <a:pt x="91227" y="18000"/>
                </a:lnTo>
                <a:lnTo>
                  <a:pt x="91023" y="18614"/>
                </a:lnTo>
                <a:lnTo>
                  <a:pt x="91943" y="18511"/>
                </a:lnTo>
                <a:lnTo>
                  <a:pt x="91943" y="18511"/>
                </a:lnTo>
                <a:lnTo>
                  <a:pt x="91330" y="18920"/>
                </a:lnTo>
                <a:lnTo>
                  <a:pt x="91330" y="18920"/>
                </a:lnTo>
                <a:lnTo>
                  <a:pt x="92148" y="18818"/>
                </a:lnTo>
                <a:lnTo>
                  <a:pt x="92148" y="19227"/>
                </a:lnTo>
                <a:lnTo>
                  <a:pt x="92455" y="19227"/>
                </a:lnTo>
                <a:lnTo>
                  <a:pt x="92250" y="19125"/>
                </a:lnTo>
                <a:lnTo>
                  <a:pt x="92966" y="18920"/>
                </a:lnTo>
                <a:lnTo>
                  <a:pt x="92455" y="18614"/>
                </a:lnTo>
                <a:lnTo>
                  <a:pt x="93375" y="18409"/>
                </a:lnTo>
                <a:lnTo>
                  <a:pt x="93989" y="17591"/>
                </a:lnTo>
                <a:lnTo>
                  <a:pt x="93784" y="17489"/>
                </a:lnTo>
                <a:lnTo>
                  <a:pt x="94091" y="17386"/>
                </a:lnTo>
                <a:lnTo>
                  <a:pt x="94295" y="16670"/>
                </a:lnTo>
                <a:lnTo>
                  <a:pt x="93784" y="16568"/>
                </a:lnTo>
                <a:lnTo>
                  <a:pt x="94807" y="16364"/>
                </a:lnTo>
                <a:lnTo>
                  <a:pt x="94500" y="16159"/>
                </a:lnTo>
                <a:lnTo>
                  <a:pt x="95830" y="15648"/>
                </a:lnTo>
                <a:lnTo>
                  <a:pt x="95830" y="15239"/>
                </a:lnTo>
                <a:lnTo>
                  <a:pt x="95216" y="15136"/>
                </a:lnTo>
                <a:lnTo>
                  <a:pt x="96136" y="15034"/>
                </a:lnTo>
                <a:lnTo>
                  <a:pt x="95830" y="14625"/>
                </a:lnTo>
                <a:lnTo>
                  <a:pt x="96955" y="14216"/>
                </a:lnTo>
                <a:lnTo>
                  <a:pt x="96545" y="14011"/>
                </a:lnTo>
                <a:lnTo>
                  <a:pt x="98489" y="13398"/>
                </a:lnTo>
                <a:lnTo>
                  <a:pt x="98182" y="13295"/>
                </a:lnTo>
                <a:lnTo>
                  <a:pt x="98795" y="13295"/>
                </a:lnTo>
                <a:lnTo>
                  <a:pt x="98386" y="13909"/>
                </a:lnTo>
                <a:lnTo>
                  <a:pt x="99205" y="13602"/>
                </a:lnTo>
                <a:lnTo>
                  <a:pt x="99307" y="13705"/>
                </a:lnTo>
                <a:lnTo>
                  <a:pt x="102580" y="11659"/>
                </a:lnTo>
                <a:lnTo>
                  <a:pt x="102682" y="11455"/>
                </a:lnTo>
                <a:lnTo>
                  <a:pt x="109125" y="10227"/>
                </a:lnTo>
                <a:lnTo>
                  <a:pt x="109023" y="10227"/>
                </a:lnTo>
                <a:lnTo>
                  <a:pt x="109636" y="10023"/>
                </a:lnTo>
                <a:lnTo>
                  <a:pt x="106159" y="10023"/>
                </a:lnTo>
                <a:lnTo>
                  <a:pt x="106977" y="9716"/>
                </a:lnTo>
                <a:lnTo>
                  <a:pt x="105239" y="9716"/>
                </a:lnTo>
                <a:lnTo>
                  <a:pt x="105852" y="9205"/>
                </a:lnTo>
                <a:lnTo>
                  <a:pt x="107386" y="9205"/>
                </a:lnTo>
                <a:lnTo>
                  <a:pt x="106773" y="8693"/>
                </a:lnTo>
                <a:lnTo>
                  <a:pt x="108409" y="9102"/>
                </a:lnTo>
                <a:lnTo>
                  <a:pt x="109023" y="9716"/>
                </a:lnTo>
                <a:lnTo>
                  <a:pt x="109636" y="9307"/>
                </a:lnTo>
                <a:lnTo>
                  <a:pt x="109636" y="9716"/>
                </a:lnTo>
                <a:lnTo>
                  <a:pt x="110148" y="9307"/>
                </a:lnTo>
                <a:lnTo>
                  <a:pt x="110148" y="8795"/>
                </a:lnTo>
                <a:lnTo>
                  <a:pt x="109739" y="9000"/>
                </a:lnTo>
                <a:lnTo>
                  <a:pt x="110148" y="8591"/>
                </a:lnTo>
                <a:lnTo>
                  <a:pt x="108205" y="8080"/>
                </a:lnTo>
                <a:lnTo>
                  <a:pt x="108511" y="7977"/>
                </a:lnTo>
                <a:lnTo>
                  <a:pt x="108307" y="7670"/>
                </a:lnTo>
                <a:lnTo>
                  <a:pt x="107284" y="7773"/>
                </a:lnTo>
                <a:lnTo>
                  <a:pt x="107284" y="7773"/>
                </a:lnTo>
                <a:lnTo>
                  <a:pt x="108211" y="7587"/>
                </a:lnTo>
                <a:lnTo>
                  <a:pt x="108211" y="7587"/>
                </a:lnTo>
                <a:lnTo>
                  <a:pt x="106875" y="7466"/>
                </a:lnTo>
                <a:lnTo>
                  <a:pt x="107489" y="7364"/>
                </a:lnTo>
                <a:lnTo>
                  <a:pt x="107080" y="7159"/>
                </a:lnTo>
                <a:lnTo>
                  <a:pt x="108716" y="7159"/>
                </a:lnTo>
                <a:lnTo>
                  <a:pt x="108307" y="6852"/>
                </a:lnTo>
                <a:lnTo>
                  <a:pt x="111375" y="7159"/>
                </a:lnTo>
                <a:lnTo>
                  <a:pt x="111068" y="6750"/>
                </a:lnTo>
                <a:lnTo>
                  <a:pt x="110352" y="6750"/>
                </a:lnTo>
                <a:lnTo>
                  <a:pt x="110352" y="6545"/>
                </a:lnTo>
                <a:lnTo>
                  <a:pt x="110659" y="6239"/>
                </a:lnTo>
                <a:lnTo>
                  <a:pt x="110557" y="6545"/>
                </a:lnTo>
                <a:lnTo>
                  <a:pt x="112295" y="6443"/>
                </a:lnTo>
                <a:lnTo>
                  <a:pt x="111989" y="6034"/>
                </a:lnTo>
                <a:lnTo>
                  <a:pt x="111273" y="6239"/>
                </a:lnTo>
                <a:lnTo>
                  <a:pt x="111273" y="5830"/>
                </a:lnTo>
                <a:lnTo>
                  <a:pt x="110557" y="5830"/>
                </a:lnTo>
                <a:lnTo>
                  <a:pt x="111784" y="5727"/>
                </a:lnTo>
                <a:lnTo>
                  <a:pt x="112091" y="5830"/>
                </a:lnTo>
                <a:lnTo>
                  <a:pt x="112193" y="5011"/>
                </a:lnTo>
                <a:lnTo>
                  <a:pt x="111375" y="4909"/>
                </a:lnTo>
                <a:lnTo>
                  <a:pt x="111068" y="4705"/>
                </a:lnTo>
                <a:lnTo>
                  <a:pt x="110659" y="4602"/>
                </a:lnTo>
                <a:lnTo>
                  <a:pt x="113011" y="4500"/>
                </a:lnTo>
                <a:lnTo>
                  <a:pt x="113216" y="4091"/>
                </a:lnTo>
                <a:lnTo>
                  <a:pt x="111989" y="3886"/>
                </a:lnTo>
                <a:lnTo>
                  <a:pt x="112807" y="3886"/>
                </a:lnTo>
                <a:lnTo>
                  <a:pt x="111580" y="3784"/>
                </a:lnTo>
                <a:lnTo>
                  <a:pt x="112091" y="3170"/>
                </a:lnTo>
                <a:lnTo>
                  <a:pt x="111989" y="3068"/>
                </a:lnTo>
                <a:lnTo>
                  <a:pt x="113114" y="2557"/>
                </a:lnTo>
                <a:lnTo>
                  <a:pt x="112909" y="2352"/>
                </a:lnTo>
                <a:lnTo>
                  <a:pt x="113216" y="1943"/>
                </a:lnTo>
                <a:lnTo>
                  <a:pt x="115261" y="1841"/>
                </a:lnTo>
                <a:lnTo>
                  <a:pt x="114750" y="1739"/>
                </a:lnTo>
                <a:lnTo>
                  <a:pt x="116284" y="1534"/>
                </a:lnTo>
                <a:lnTo>
                  <a:pt x="116080" y="1432"/>
                </a:lnTo>
                <a:lnTo>
                  <a:pt x="117818" y="1125"/>
                </a:lnTo>
                <a:lnTo>
                  <a:pt x="111273" y="1636"/>
                </a:lnTo>
                <a:lnTo>
                  <a:pt x="111273" y="1636"/>
                </a:lnTo>
                <a:lnTo>
                  <a:pt x="112398" y="1125"/>
                </a:lnTo>
                <a:lnTo>
                  <a:pt x="107898" y="818"/>
                </a:lnTo>
                <a:lnTo>
                  <a:pt x="112500" y="409"/>
                </a:lnTo>
                <a:lnTo>
                  <a:pt x="106977" y="205"/>
                </a:lnTo>
                <a:lnTo>
                  <a:pt x="110352" y="0"/>
                </a:lnTo>
                <a:close/>
                <a:moveTo>
                  <a:pt x="5114" y="22807"/>
                </a:moveTo>
                <a:lnTo>
                  <a:pt x="5069" y="22823"/>
                </a:lnTo>
                <a:lnTo>
                  <a:pt x="5069" y="22823"/>
                </a:lnTo>
                <a:lnTo>
                  <a:pt x="5011" y="22909"/>
                </a:lnTo>
                <a:lnTo>
                  <a:pt x="5114" y="22807"/>
                </a:lnTo>
                <a:close/>
                <a:moveTo>
                  <a:pt x="133057" y="23011"/>
                </a:moveTo>
                <a:lnTo>
                  <a:pt x="132955" y="23216"/>
                </a:lnTo>
                <a:lnTo>
                  <a:pt x="132443" y="23216"/>
                </a:lnTo>
                <a:lnTo>
                  <a:pt x="132955" y="23727"/>
                </a:lnTo>
                <a:lnTo>
                  <a:pt x="133261" y="23727"/>
                </a:lnTo>
                <a:lnTo>
                  <a:pt x="133568" y="23216"/>
                </a:lnTo>
                <a:lnTo>
                  <a:pt x="133057" y="23011"/>
                </a:lnTo>
                <a:close/>
                <a:moveTo>
                  <a:pt x="1125" y="23625"/>
                </a:moveTo>
                <a:lnTo>
                  <a:pt x="102" y="24034"/>
                </a:lnTo>
                <a:lnTo>
                  <a:pt x="1120" y="23634"/>
                </a:lnTo>
                <a:lnTo>
                  <a:pt x="1120" y="23634"/>
                </a:lnTo>
                <a:lnTo>
                  <a:pt x="1125" y="23625"/>
                </a:lnTo>
                <a:close/>
                <a:moveTo>
                  <a:pt x="102" y="24034"/>
                </a:moveTo>
                <a:lnTo>
                  <a:pt x="102" y="24034"/>
                </a:lnTo>
                <a:lnTo>
                  <a:pt x="102" y="24034"/>
                </a:lnTo>
                <a:close/>
                <a:moveTo>
                  <a:pt x="138170" y="24136"/>
                </a:moveTo>
                <a:lnTo>
                  <a:pt x="138375" y="24239"/>
                </a:lnTo>
                <a:lnTo>
                  <a:pt x="138477" y="24239"/>
                </a:lnTo>
                <a:lnTo>
                  <a:pt x="138170" y="24136"/>
                </a:lnTo>
                <a:close/>
                <a:moveTo>
                  <a:pt x="118534" y="23523"/>
                </a:moveTo>
                <a:lnTo>
                  <a:pt x="118636" y="23625"/>
                </a:lnTo>
                <a:lnTo>
                  <a:pt x="118330" y="23932"/>
                </a:lnTo>
                <a:lnTo>
                  <a:pt x="118330" y="23727"/>
                </a:lnTo>
                <a:lnTo>
                  <a:pt x="117818" y="23830"/>
                </a:lnTo>
                <a:lnTo>
                  <a:pt x="117511" y="24239"/>
                </a:lnTo>
                <a:lnTo>
                  <a:pt x="117920" y="24239"/>
                </a:lnTo>
                <a:lnTo>
                  <a:pt x="117614" y="24648"/>
                </a:lnTo>
                <a:lnTo>
                  <a:pt x="116489" y="24750"/>
                </a:lnTo>
                <a:lnTo>
                  <a:pt x="116591" y="24852"/>
                </a:lnTo>
                <a:lnTo>
                  <a:pt x="116591" y="25057"/>
                </a:lnTo>
                <a:lnTo>
                  <a:pt x="116795" y="24955"/>
                </a:lnTo>
                <a:lnTo>
                  <a:pt x="116693" y="25261"/>
                </a:lnTo>
                <a:lnTo>
                  <a:pt x="116386" y="25364"/>
                </a:lnTo>
                <a:lnTo>
                  <a:pt x="116386" y="25466"/>
                </a:lnTo>
                <a:lnTo>
                  <a:pt x="116591" y="25466"/>
                </a:lnTo>
                <a:lnTo>
                  <a:pt x="116591" y="25568"/>
                </a:lnTo>
                <a:lnTo>
                  <a:pt x="117307" y="25670"/>
                </a:lnTo>
                <a:lnTo>
                  <a:pt x="116489" y="26284"/>
                </a:lnTo>
                <a:lnTo>
                  <a:pt x="116489" y="26284"/>
                </a:lnTo>
                <a:lnTo>
                  <a:pt x="117409" y="26182"/>
                </a:lnTo>
                <a:lnTo>
                  <a:pt x="116489" y="26489"/>
                </a:lnTo>
                <a:lnTo>
                  <a:pt x="116591" y="26591"/>
                </a:lnTo>
                <a:lnTo>
                  <a:pt x="116080" y="26693"/>
                </a:lnTo>
                <a:lnTo>
                  <a:pt x="116489" y="26693"/>
                </a:lnTo>
                <a:lnTo>
                  <a:pt x="116080" y="27000"/>
                </a:lnTo>
                <a:lnTo>
                  <a:pt x="116693" y="27000"/>
                </a:lnTo>
                <a:lnTo>
                  <a:pt x="116284" y="27205"/>
                </a:lnTo>
                <a:lnTo>
                  <a:pt x="116284" y="27205"/>
                </a:lnTo>
                <a:lnTo>
                  <a:pt x="116693" y="27102"/>
                </a:lnTo>
                <a:lnTo>
                  <a:pt x="116489" y="27307"/>
                </a:lnTo>
                <a:lnTo>
                  <a:pt x="119250" y="26591"/>
                </a:lnTo>
                <a:lnTo>
                  <a:pt x="119148" y="26489"/>
                </a:lnTo>
                <a:lnTo>
                  <a:pt x="119455" y="24852"/>
                </a:lnTo>
                <a:lnTo>
                  <a:pt x="119352" y="24750"/>
                </a:lnTo>
                <a:lnTo>
                  <a:pt x="119966" y="24545"/>
                </a:lnTo>
                <a:lnTo>
                  <a:pt x="119864" y="24341"/>
                </a:lnTo>
                <a:lnTo>
                  <a:pt x="119659" y="24239"/>
                </a:lnTo>
                <a:lnTo>
                  <a:pt x="119455" y="23727"/>
                </a:lnTo>
                <a:lnTo>
                  <a:pt x="118636" y="23830"/>
                </a:lnTo>
                <a:lnTo>
                  <a:pt x="118841" y="23625"/>
                </a:lnTo>
                <a:lnTo>
                  <a:pt x="118534" y="23523"/>
                </a:lnTo>
                <a:close/>
                <a:moveTo>
                  <a:pt x="121398" y="20455"/>
                </a:moveTo>
                <a:lnTo>
                  <a:pt x="120477" y="20761"/>
                </a:lnTo>
                <a:lnTo>
                  <a:pt x="119966" y="21682"/>
                </a:lnTo>
                <a:lnTo>
                  <a:pt x="119761" y="22091"/>
                </a:lnTo>
                <a:lnTo>
                  <a:pt x="119864" y="22091"/>
                </a:lnTo>
                <a:lnTo>
                  <a:pt x="119557" y="22295"/>
                </a:lnTo>
                <a:lnTo>
                  <a:pt x="120273" y="22193"/>
                </a:lnTo>
                <a:lnTo>
                  <a:pt x="119966" y="23523"/>
                </a:lnTo>
                <a:lnTo>
                  <a:pt x="120170" y="23011"/>
                </a:lnTo>
                <a:lnTo>
                  <a:pt x="120580" y="22807"/>
                </a:lnTo>
                <a:lnTo>
                  <a:pt x="120682" y="23011"/>
                </a:lnTo>
                <a:lnTo>
                  <a:pt x="120375" y="24239"/>
                </a:lnTo>
                <a:lnTo>
                  <a:pt x="121807" y="23932"/>
                </a:lnTo>
                <a:lnTo>
                  <a:pt x="122011" y="25568"/>
                </a:lnTo>
                <a:lnTo>
                  <a:pt x="120580" y="26080"/>
                </a:lnTo>
                <a:lnTo>
                  <a:pt x="120580" y="26080"/>
                </a:lnTo>
                <a:lnTo>
                  <a:pt x="120989" y="25977"/>
                </a:lnTo>
                <a:lnTo>
                  <a:pt x="121091" y="26284"/>
                </a:lnTo>
                <a:lnTo>
                  <a:pt x="120068" y="27000"/>
                </a:lnTo>
                <a:lnTo>
                  <a:pt x="120989" y="27205"/>
                </a:lnTo>
                <a:lnTo>
                  <a:pt x="120886" y="27307"/>
                </a:lnTo>
                <a:lnTo>
                  <a:pt x="121602" y="27409"/>
                </a:lnTo>
                <a:lnTo>
                  <a:pt x="122216" y="27102"/>
                </a:lnTo>
                <a:lnTo>
                  <a:pt x="121602" y="27614"/>
                </a:lnTo>
                <a:lnTo>
                  <a:pt x="120989" y="27614"/>
                </a:lnTo>
                <a:lnTo>
                  <a:pt x="119761" y="28739"/>
                </a:lnTo>
                <a:lnTo>
                  <a:pt x="120068" y="28841"/>
                </a:lnTo>
                <a:lnTo>
                  <a:pt x="120375" y="28534"/>
                </a:lnTo>
                <a:lnTo>
                  <a:pt x="121091" y="28534"/>
                </a:lnTo>
                <a:lnTo>
                  <a:pt x="121807" y="28125"/>
                </a:lnTo>
                <a:lnTo>
                  <a:pt x="122625" y="28227"/>
                </a:lnTo>
                <a:lnTo>
                  <a:pt x="122523" y="28125"/>
                </a:lnTo>
                <a:lnTo>
                  <a:pt x="123136" y="28023"/>
                </a:lnTo>
                <a:lnTo>
                  <a:pt x="123034" y="27920"/>
                </a:lnTo>
                <a:lnTo>
                  <a:pt x="124773" y="27920"/>
                </a:lnTo>
                <a:lnTo>
                  <a:pt x="125182" y="27409"/>
                </a:lnTo>
                <a:lnTo>
                  <a:pt x="124466" y="27409"/>
                </a:lnTo>
                <a:lnTo>
                  <a:pt x="125080" y="26898"/>
                </a:lnTo>
                <a:lnTo>
                  <a:pt x="125284" y="25977"/>
                </a:lnTo>
                <a:lnTo>
                  <a:pt x="124159" y="25977"/>
                </a:lnTo>
                <a:lnTo>
                  <a:pt x="123648" y="25159"/>
                </a:lnTo>
                <a:lnTo>
                  <a:pt x="124261" y="25261"/>
                </a:lnTo>
                <a:lnTo>
                  <a:pt x="124261" y="25261"/>
                </a:lnTo>
                <a:lnTo>
                  <a:pt x="124057" y="24750"/>
                </a:lnTo>
                <a:lnTo>
                  <a:pt x="123239" y="24239"/>
                </a:lnTo>
                <a:lnTo>
                  <a:pt x="122932" y="23420"/>
                </a:lnTo>
                <a:lnTo>
                  <a:pt x="121295" y="22807"/>
                </a:lnTo>
                <a:lnTo>
                  <a:pt x="122011" y="22705"/>
                </a:lnTo>
                <a:lnTo>
                  <a:pt x="121705" y="22602"/>
                </a:lnTo>
                <a:lnTo>
                  <a:pt x="122318" y="22295"/>
                </a:lnTo>
                <a:lnTo>
                  <a:pt x="122830" y="21580"/>
                </a:lnTo>
                <a:lnTo>
                  <a:pt x="121091" y="21375"/>
                </a:lnTo>
                <a:lnTo>
                  <a:pt x="121295" y="21170"/>
                </a:lnTo>
                <a:lnTo>
                  <a:pt x="121193" y="21170"/>
                </a:lnTo>
                <a:lnTo>
                  <a:pt x="121807" y="20659"/>
                </a:lnTo>
                <a:lnTo>
                  <a:pt x="121398" y="20455"/>
                </a:lnTo>
                <a:close/>
                <a:moveTo>
                  <a:pt x="23830" y="27920"/>
                </a:moveTo>
                <a:lnTo>
                  <a:pt x="23523" y="28330"/>
                </a:lnTo>
                <a:lnTo>
                  <a:pt x="24034" y="28227"/>
                </a:lnTo>
                <a:lnTo>
                  <a:pt x="23932" y="28432"/>
                </a:lnTo>
                <a:lnTo>
                  <a:pt x="23523" y="28534"/>
                </a:lnTo>
                <a:lnTo>
                  <a:pt x="23625" y="28534"/>
                </a:lnTo>
                <a:lnTo>
                  <a:pt x="23420" y="28739"/>
                </a:lnTo>
                <a:lnTo>
                  <a:pt x="23830" y="28739"/>
                </a:lnTo>
                <a:lnTo>
                  <a:pt x="23932" y="28636"/>
                </a:lnTo>
                <a:lnTo>
                  <a:pt x="24034" y="28943"/>
                </a:lnTo>
                <a:lnTo>
                  <a:pt x="24443" y="29148"/>
                </a:lnTo>
                <a:lnTo>
                  <a:pt x="24034" y="29455"/>
                </a:lnTo>
                <a:lnTo>
                  <a:pt x="24443" y="29455"/>
                </a:lnTo>
                <a:lnTo>
                  <a:pt x="24341" y="29557"/>
                </a:lnTo>
                <a:lnTo>
                  <a:pt x="24545" y="29659"/>
                </a:lnTo>
                <a:lnTo>
                  <a:pt x="24341" y="29761"/>
                </a:lnTo>
                <a:lnTo>
                  <a:pt x="25261" y="29557"/>
                </a:lnTo>
                <a:lnTo>
                  <a:pt x="25057" y="30273"/>
                </a:lnTo>
                <a:lnTo>
                  <a:pt x="25057" y="30273"/>
                </a:lnTo>
                <a:lnTo>
                  <a:pt x="25875" y="30170"/>
                </a:lnTo>
                <a:lnTo>
                  <a:pt x="25466" y="28534"/>
                </a:lnTo>
                <a:lnTo>
                  <a:pt x="23830" y="27920"/>
                </a:lnTo>
                <a:close/>
                <a:moveTo>
                  <a:pt x="25875" y="30170"/>
                </a:moveTo>
                <a:lnTo>
                  <a:pt x="25875" y="30273"/>
                </a:lnTo>
                <a:lnTo>
                  <a:pt x="25977" y="30170"/>
                </a:lnTo>
                <a:close/>
                <a:moveTo>
                  <a:pt x="72102" y="30989"/>
                </a:moveTo>
                <a:lnTo>
                  <a:pt x="72146" y="31003"/>
                </a:lnTo>
                <a:lnTo>
                  <a:pt x="72146" y="31003"/>
                </a:lnTo>
                <a:lnTo>
                  <a:pt x="72205" y="30989"/>
                </a:lnTo>
                <a:close/>
                <a:moveTo>
                  <a:pt x="25568" y="31398"/>
                </a:moveTo>
                <a:lnTo>
                  <a:pt x="25364" y="31500"/>
                </a:lnTo>
                <a:lnTo>
                  <a:pt x="25364" y="31500"/>
                </a:lnTo>
                <a:lnTo>
                  <a:pt x="25466" y="31398"/>
                </a:lnTo>
                <a:close/>
                <a:moveTo>
                  <a:pt x="80386" y="31500"/>
                </a:moveTo>
                <a:lnTo>
                  <a:pt x="80386" y="31500"/>
                </a:lnTo>
                <a:lnTo>
                  <a:pt x="80386" y="31500"/>
                </a:lnTo>
                <a:close/>
                <a:moveTo>
                  <a:pt x="80693" y="27307"/>
                </a:moveTo>
                <a:lnTo>
                  <a:pt x="80182" y="27409"/>
                </a:lnTo>
                <a:lnTo>
                  <a:pt x="78136" y="29864"/>
                </a:lnTo>
                <a:lnTo>
                  <a:pt x="77625" y="29966"/>
                </a:lnTo>
                <a:lnTo>
                  <a:pt x="77318" y="30170"/>
                </a:lnTo>
                <a:lnTo>
                  <a:pt x="77420" y="30068"/>
                </a:lnTo>
                <a:lnTo>
                  <a:pt x="77011" y="30273"/>
                </a:lnTo>
                <a:lnTo>
                  <a:pt x="77727" y="30273"/>
                </a:lnTo>
                <a:lnTo>
                  <a:pt x="76705" y="30989"/>
                </a:lnTo>
                <a:lnTo>
                  <a:pt x="79466" y="30989"/>
                </a:lnTo>
                <a:lnTo>
                  <a:pt x="79159" y="31295"/>
                </a:lnTo>
                <a:lnTo>
                  <a:pt x="80284" y="31193"/>
                </a:lnTo>
                <a:lnTo>
                  <a:pt x="79261" y="32011"/>
                </a:lnTo>
                <a:lnTo>
                  <a:pt x="80489" y="31295"/>
                </a:lnTo>
                <a:lnTo>
                  <a:pt x="80386" y="31500"/>
                </a:lnTo>
                <a:lnTo>
                  <a:pt x="80795" y="30989"/>
                </a:lnTo>
                <a:lnTo>
                  <a:pt x="81000" y="31398"/>
                </a:lnTo>
                <a:lnTo>
                  <a:pt x="80591" y="32011"/>
                </a:lnTo>
                <a:lnTo>
                  <a:pt x="81102" y="31705"/>
                </a:lnTo>
                <a:lnTo>
                  <a:pt x="81000" y="32216"/>
                </a:lnTo>
                <a:lnTo>
                  <a:pt x="81000" y="32216"/>
                </a:lnTo>
                <a:lnTo>
                  <a:pt x="81409" y="32114"/>
                </a:lnTo>
                <a:lnTo>
                  <a:pt x="81920" y="31091"/>
                </a:lnTo>
                <a:lnTo>
                  <a:pt x="81511" y="31398"/>
                </a:lnTo>
                <a:lnTo>
                  <a:pt x="81920" y="30682"/>
                </a:lnTo>
                <a:lnTo>
                  <a:pt x="81205" y="31193"/>
                </a:lnTo>
                <a:lnTo>
                  <a:pt x="81205" y="31193"/>
                </a:lnTo>
                <a:lnTo>
                  <a:pt x="81307" y="30784"/>
                </a:lnTo>
                <a:lnTo>
                  <a:pt x="81102" y="30784"/>
                </a:lnTo>
                <a:lnTo>
                  <a:pt x="81920" y="30170"/>
                </a:lnTo>
                <a:lnTo>
                  <a:pt x="81920" y="30170"/>
                </a:lnTo>
                <a:lnTo>
                  <a:pt x="81000" y="30477"/>
                </a:lnTo>
                <a:lnTo>
                  <a:pt x="81409" y="30170"/>
                </a:lnTo>
                <a:lnTo>
                  <a:pt x="81205" y="30068"/>
                </a:lnTo>
                <a:lnTo>
                  <a:pt x="81307" y="29966"/>
                </a:lnTo>
                <a:lnTo>
                  <a:pt x="81102" y="30068"/>
                </a:lnTo>
                <a:lnTo>
                  <a:pt x="81716" y="29557"/>
                </a:lnTo>
                <a:lnTo>
                  <a:pt x="81000" y="29455"/>
                </a:lnTo>
                <a:lnTo>
                  <a:pt x="81102" y="29250"/>
                </a:lnTo>
                <a:lnTo>
                  <a:pt x="80284" y="29761"/>
                </a:lnTo>
                <a:lnTo>
                  <a:pt x="80489" y="29250"/>
                </a:lnTo>
                <a:lnTo>
                  <a:pt x="80489" y="29250"/>
                </a:lnTo>
                <a:lnTo>
                  <a:pt x="80284" y="29455"/>
                </a:lnTo>
                <a:lnTo>
                  <a:pt x="80386" y="29352"/>
                </a:lnTo>
                <a:lnTo>
                  <a:pt x="79773" y="29352"/>
                </a:lnTo>
                <a:lnTo>
                  <a:pt x="79977" y="29148"/>
                </a:lnTo>
                <a:lnTo>
                  <a:pt x="79773" y="29250"/>
                </a:lnTo>
                <a:lnTo>
                  <a:pt x="80386" y="28841"/>
                </a:lnTo>
                <a:lnTo>
                  <a:pt x="79261" y="29250"/>
                </a:lnTo>
                <a:lnTo>
                  <a:pt x="80489" y="27716"/>
                </a:lnTo>
                <a:lnTo>
                  <a:pt x="80591" y="27511"/>
                </a:lnTo>
                <a:lnTo>
                  <a:pt x="80898" y="27307"/>
                </a:lnTo>
                <a:close/>
                <a:moveTo>
                  <a:pt x="239523" y="32216"/>
                </a:moveTo>
                <a:lnTo>
                  <a:pt x="240239" y="32830"/>
                </a:lnTo>
                <a:lnTo>
                  <a:pt x="239727" y="32318"/>
                </a:lnTo>
                <a:lnTo>
                  <a:pt x="239523" y="32216"/>
                </a:lnTo>
                <a:close/>
                <a:moveTo>
                  <a:pt x="232875" y="24443"/>
                </a:moveTo>
                <a:lnTo>
                  <a:pt x="232773" y="24648"/>
                </a:lnTo>
                <a:lnTo>
                  <a:pt x="233591" y="25159"/>
                </a:lnTo>
                <a:lnTo>
                  <a:pt x="233489" y="25261"/>
                </a:lnTo>
                <a:lnTo>
                  <a:pt x="233386" y="25364"/>
                </a:lnTo>
                <a:lnTo>
                  <a:pt x="234511" y="27102"/>
                </a:lnTo>
                <a:lnTo>
                  <a:pt x="239216" y="32932"/>
                </a:lnTo>
                <a:lnTo>
                  <a:pt x="239114" y="32114"/>
                </a:lnTo>
                <a:lnTo>
                  <a:pt x="239523" y="32216"/>
                </a:lnTo>
                <a:lnTo>
                  <a:pt x="239523" y="32216"/>
                </a:lnTo>
                <a:lnTo>
                  <a:pt x="238193" y="31091"/>
                </a:lnTo>
                <a:lnTo>
                  <a:pt x="237784" y="29557"/>
                </a:lnTo>
                <a:lnTo>
                  <a:pt x="239318" y="30170"/>
                </a:lnTo>
                <a:lnTo>
                  <a:pt x="232875" y="24443"/>
                </a:lnTo>
                <a:close/>
                <a:moveTo>
                  <a:pt x="244841" y="33341"/>
                </a:moveTo>
                <a:lnTo>
                  <a:pt x="244330" y="33443"/>
                </a:lnTo>
                <a:lnTo>
                  <a:pt x="244432" y="33648"/>
                </a:lnTo>
                <a:lnTo>
                  <a:pt x="244125" y="34364"/>
                </a:lnTo>
                <a:lnTo>
                  <a:pt x="244125" y="34466"/>
                </a:lnTo>
                <a:lnTo>
                  <a:pt x="244330" y="33955"/>
                </a:lnTo>
                <a:lnTo>
                  <a:pt x="245045" y="33545"/>
                </a:lnTo>
                <a:lnTo>
                  <a:pt x="244841" y="33341"/>
                </a:lnTo>
                <a:close/>
                <a:moveTo>
                  <a:pt x="243409" y="34466"/>
                </a:moveTo>
                <a:lnTo>
                  <a:pt x="243409" y="35080"/>
                </a:lnTo>
                <a:lnTo>
                  <a:pt x="243614" y="35284"/>
                </a:lnTo>
                <a:lnTo>
                  <a:pt x="243920" y="34466"/>
                </a:lnTo>
                <a:close/>
                <a:moveTo>
                  <a:pt x="54102" y="29864"/>
                </a:moveTo>
                <a:lnTo>
                  <a:pt x="56352" y="30886"/>
                </a:lnTo>
                <a:lnTo>
                  <a:pt x="56045" y="31193"/>
                </a:lnTo>
                <a:lnTo>
                  <a:pt x="56250" y="31602"/>
                </a:lnTo>
                <a:lnTo>
                  <a:pt x="56045" y="31807"/>
                </a:lnTo>
                <a:lnTo>
                  <a:pt x="56250" y="32011"/>
                </a:lnTo>
                <a:lnTo>
                  <a:pt x="56045" y="32114"/>
                </a:lnTo>
                <a:lnTo>
                  <a:pt x="56148" y="32114"/>
                </a:lnTo>
                <a:lnTo>
                  <a:pt x="55943" y="32318"/>
                </a:lnTo>
                <a:lnTo>
                  <a:pt x="58193" y="32727"/>
                </a:lnTo>
                <a:lnTo>
                  <a:pt x="58091" y="32830"/>
                </a:lnTo>
                <a:lnTo>
                  <a:pt x="58500" y="32830"/>
                </a:lnTo>
                <a:lnTo>
                  <a:pt x="58500" y="32932"/>
                </a:lnTo>
                <a:lnTo>
                  <a:pt x="58909" y="33239"/>
                </a:lnTo>
                <a:lnTo>
                  <a:pt x="59114" y="34057"/>
                </a:lnTo>
                <a:lnTo>
                  <a:pt x="59216" y="34057"/>
                </a:lnTo>
                <a:lnTo>
                  <a:pt x="59216" y="34159"/>
                </a:lnTo>
                <a:lnTo>
                  <a:pt x="59011" y="34057"/>
                </a:lnTo>
                <a:lnTo>
                  <a:pt x="58807" y="34364"/>
                </a:lnTo>
                <a:lnTo>
                  <a:pt x="58091" y="34261"/>
                </a:lnTo>
                <a:lnTo>
                  <a:pt x="57989" y="34159"/>
                </a:lnTo>
                <a:lnTo>
                  <a:pt x="58193" y="33955"/>
                </a:lnTo>
                <a:lnTo>
                  <a:pt x="58091" y="33955"/>
                </a:lnTo>
                <a:lnTo>
                  <a:pt x="58091" y="33648"/>
                </a:lnTo>
                <a:lnTo>
                  <a:pt x="57682" y="33648"/>
                </a:lnTo>
                <a:lnTo>
                  <a:pt x="56250" y="35898"/>
                </a:lnTo>
                <a:lnTo>
                  <a:pt x="56045" y="34875"/>
                </a:lnTo>
                <a:lnTo>
                  <a:pt x="55330" y="35182"/>
                </a:lnTo>
                <a:lnTo>
                  <a:pt x="55330" y="35182"/>
                </a:lnTo>
                <a:lnTo>
                  <a:pt x="56352" y="33750"/>
                </a:lnTo>
                <a:lnTo>
                  <a:pt x="56250" y="33443"/>
                </a:lnTo>
                <a:lnTo>
                  <a:pt x="55330" y="33136"/>
                </a:lnTo>
                <a:lnTo>
                  <a:pt x="54409" y="34159"/>
                </a:lnTo>
                <a:lnTo>
                  <a:pt x="54614" y="33648"/>
                </a:lnTo>
                <a:lnTo>
                  <a:pt x="52568" y="36818"/>
                </a:lnTo>
                <a:lnTo>
                  <a:pt x="51545" y="37125"/>
                </a:lnTo>
                <a:lnTo>
                  <a:pt x="52773" y="34364"/>
                </a:lnTo>
                <a:lnTo>
                  <a:pt x="52364" y="34364"/>
                </a:lnTo>
                <a:lnTo>
                  <a:pt x="53693" y="32932"/>
                </a:lnTo>
                <a:lnTo>
                  <a:pt x="53693" y="33136"/>
                </a:lnTo>
                <a:lnTo>
                  <a:pt x="54102" y="32932"/>
                </a:lnTo>
                <a:lnTo>
                  <a:pt x="53898" y="33239"/>
                </a:lnTo>
                <a:lnTo>
                  <a:pt x="53898" y="33239"/>
                </a:lnTo>
                <a:lnTo>
                  <a:pt x="55125" y="32727"/>
                </a:lnTo>
                <a:lnTo>
                  <a:pt x="55534" y="32932"/>
                </a:lnTo>
                <a:lnTo>
                  <a:pt x="55636" y="32830"/>
                </a:lnTo>
                <a:lnTo>
                  <a:pt x="56250" y="32830"/>
                </a:lnTo>
                <a:lnTo>
                  <a:pt x="55534" y="32318"/>
                </a:lnTo>
                <a:lnTo>
                  <a:pt x="55739" y="32114"/>
                </a:lnTo>
                <a:lnTo>
                  <a:pt x="53693" y="32318"/>
                </a:lnTo>
                <a:lnTo>
                  <a:pt x="53591" y="32011"/>
                </a:lnTo>
                <a:lnTo>
                  <a:pt x="52977" y="32011"/>
                </a:lnTo>
                <a:lnTo>
                  <a:pt x="52977" y="31602"/>
                </a:lnTo>
                <a:lnTo>
                  <a:pt x="50830" y="32216"/>
                </a:lnTo>
                <a:lnTo>
                  <a:pt x="50830" y="31909"/>
                </a:lnTo>
                <a:lnTo>
                  <a:pt x="50011" y="32011"/>
                </a:lnTo>
                <a:lnTo>
                  <a:pt x="53489" y="30273"/>
                </a:lnTo>
                <a:lnTo>
                  <a:pt x="53489" y="30273"/>
                </a:lnTo>
                <a:lnTo>
                  <a:pt x="53693" y="30068"/>
                </a:lnTo>
                <a:lnTo>
                  <a:pt x="53898" y="30068"/>
                </a:lnTo>
                <a:lnTo>
                  <a:pt x="53591" y="30375"/>
                </a:lnTo>
                <a:lnTo>
                  <a:pt x="54102" y="30068"/>
                </a:lnTo>
                <a:lnTo>
                  <a:pt x="54102" y="29864"/>
                </a:lnTo>
                <a:close/>
                <a:moveTo>
                  <a:pt x="131932" y="36000"/>
                </a:moveTo>
                <a:lnTo>
                  <a:pt x="131830" y="36205"/>
                </a:lnTo>
                <a:lnTo>
                  <a:pt x="131216" y="36511"/>
                </a:lnTo>
                <a:lnTo>
                  <a:pt x="131318" y="36614"/>
                </a:lnTo>
                <a:lnTo>
                  <a:pt x="131318" y="37023"/>
                </a:lnTo>
                <a:lnTo>
                  <a:pt x="131830" y="37432"/>
                </a:lnTo>
                <a:lnTo>
                  <a:pt x="131932" y="36000"/>
                </a:lnTo>
                <a:close/>
                <a:moveTo>
                  <a:pt x="239216" y="33443"/>
                </a:moveTo>
                <a:lnTo>
                  <a:pt x="240341" y="35693"/>
                </a:lnTo>
                <a:lnTo>
                  <a:pt x="239625" y="35591"/>
                </a:lnTo>
                <a:lnTo>
                  <a:pt x="239625" y="36205"/>
                </a:lnTo>
                <a:lnTo>
                  <a:pt x="240750" y="37432"/>
                </a:lnTo>
                <a:lnTo>
                  <a:pt x="240750" y="37125"/>
                </a:lnTo>
                <a:lnTo>
                  <a:pt x="241159" y="37125"/>
                </a:lnTo>
                <a:lnTo>
                  <a:pt x="240239" y="36614"/>
                </a:lnTo>
                <a:lnTo>
                  <a:pt x="240341" y="36307"/>
                </a:lnTo>
                <a:lnTo>
                  <a:pt x="240750" y="36511"/>
                </a:lnTo>
                <a:lnTo>
                  <a:pt x="241364" y="36409"/>
                </a:lnTo>
                <a:lnTo>
                  <a:pt x="242795" y="36920"/>
                </a:lnTo>
                <a:lnTo>
                  <a:pt x="242693" y="36409"/>
                </a:lnTo>
                <a:lnTo>
                  <a:pt x="244023" y="35489"/>
                </a:lnTo>
                <a:lnTo>
                  <a:pt x="243716" y="35591"/>
                </a:lnTo>
                <a:lnTo>
                  <a:pt x="243205" y="35284"/>
                </a:lnTo>
                <a:lnTo>
                  <a:pt x="242898" y="34568"/>
                </a:lnTo>
                <a:lnTo>
                  <a:pt x="242284" y="34875"/>
                </a:lnTo>
                <a:lnTo>
                  <a:pt x="239216" y="33443"/>
                </a:lnTo>
                <a:close/>
                <a:moveTo>
                  <a:pt x="143693" y="38659"/>
                </a:moveTo>
                <a:lnTo>
                  <a:pt x="144000" y="38864"/>
                </a:lnTo>
                <a:lnTo>
                  <a:pt x="143740" y="38678"/>
                </a:lnTo>
                <a:lnTo>
                  <a:pt x="143740" y="38678"/>
                </a:lnTo>
                <a:lnTo>
                  <a:pt x="143693" y="38659"/>
                </a:lnTo>
                <a:close/>
                <a:moveTo>
                  <a:pt x="155250" y="31602"/>
                </a:moveTo>
                <a:lnTo>
                  <a:pt x="155148" y="31705"/>
                </a:lnTo>
                <a:lnTo>
                  <a:pt x="155659" y="31705"/>
                </a:lnTo>
                <a:lnTo>
                  <a:pt x="155148" y="32011"/>
                </a:lnTo>
                <a:lnTo>
                  <a:pt x="155148" y="32216"/>
                </a:lnTo>
                <a:lnTo>
                  <a:pt x="154636" y="32216"/>
                </a:lnTo>
                <a:lnTo>
                  <a:pt x="155250" y="32727"/>
                </a:lnTo>
                <a:lnTo>
                  <a:pt x="154943" y="32932"/>
                </a:lnTo>
                <a:lnTo>
                  <a:pt x="154739" y="33341"/>
                </a:lnTo>
                <a:lnTo>
                  <a:pt x="154023" y="33443"/>
                </a:lnTo>
                <a:lnTo>
                  <a:pt x="154125" y="33545"/>
                </a:lnTo>
                <a:lnTo>
                  <a:pt x="153920" y="33648"/>
                </a:lnTo>
                <a:lnTo>
                  <a:pt x="158318" y="36205"/>
                </a:lnTo>
                <a:lnTo>
                  <a:pt x="158318" y="37636"/>
                </a:lnTo>
                <a:lnTo>
                  <a:pt x="148398" y="37636"/>
                </a:lnTo>
                <a:lnTo>
                  <a:pt x="149011" y="38148"/>
                </a:lnTo>
                <a:lnTo>
                  <a:pt x="148193" y="38352"/>
                </a:lnTo>
                <a:lnTo>
                  <a:pt x="148398" y="38455"/>
                </a:lnTo>
                <a:lnTo>
                  <a:pt x="147477" y="38557"/>
                </a:lnTo>
                <a:lnTo>
                  <a:pt x="147273" y="38455"/>
                </a:lnTo>
                <a:lnTo>
                  <a:pt x="147273" y="38455"/>
                </a:lnTo>
                <a:lnTo>
                  <a:pt x="147375" y="38557"/>
                </a:lnTo>
                <a:lnTo>
                  <a:pt x="146761" y="38455"/>
                </a:lnTo>
                <a:lnTo>
                  <a:pt x="146045" y="38864"/>
                </a:lnTo>
                <a:lnTo>
                  <a:pt x="146045" y="38864"/>
                </a:lnTo>
                <a:lnTo>
                  <a:pt x="147580" y="37841"/>
                </a:lnTo>
                <a:lnTo>
                  <a:pt x="148091" y="37943"/>
                </a:lnTo>
                <a:lnTo>
                  <a:pt x="148091" y="37943"/>
                </a:lnTo>
                <a:lnTo>
                  <a:pt x="146864" y="36409"/>
                </a:lnTo>
                <a:lnTo>
                  <a:pt x="147682" y="34364"/>
                </a:lnTo>
                <a:lnTo>
                  <a:pt x="147886" y="33955"/>
                </a:lnTo>
                <a:lnTo>
                  <a:pt x="147886" y="34159"/>
                </a:lnTo>
                <a:lnTo>
                  <a:pt x="148295" y="33545"/>
                </a:lnTo>
                <a:lnTo>
                  <a:pt x="148193" y="33239"/>
                </a:lnTo>
                <a:lnTo>
                  <a:pt x="149523" y="32011"/>
                </a:lnTo>
                <a:lnTo>
                  <a:pt x="149830" y="32114"/>
                </a:lnTo>
                <a:lnTo>
                  <a:pt x="149625" y="31602"/>
                </a:lnTo>
                <a:lnTo>
                  <a:pt x="150443" y="32216"/>
                </a:lnTo>
                <a:lnTo>
                  <a:pt x="149625" y="32318"/>
                </a:lnTo>
                <a:lnTo>
                  <a:pt x="150341" y="32727"/>
                </a:lnTo>
                <a:lnTo>
                  <a:pt x="151159" y="32727"/>
                </a:lnTo>
                <a:lnTo>
                  <a:pt x="151261" y="33034"/>
                </a:lnTo>
                <a:lnTo>
                  <a:pt x="150545" y="33443"/>
                </a:lnTo>
                <a:lnTo>
                  <a:pt x="151466" y="33852"/>
                </a:lnTo>
                <a:lnTo>
                  <a:pt x="151466" y="34364"/>
                </a:lnTo>
                <a:lnTo>
                  <a:pt x="152080" y="34364"/>
                </a:lnTo>
                <a:lnTo>
                  <a:pt x="153102" y="33750"/>
                </a:lnTo>
                <a:lnTo>
                  <a:pt x="153614" y="33852"/>
                </a:lnTo>
                <a:lnTo>
                  <a:pt x="153818" y="33443"/>
                </a:lnTo>
                <a:lnTo>
                  <a:pt x="152795" y="33443"/>
                </a:lnTo>
                <a:lnTo>
                  <a:pt x="152386" y="32830"/>
                </a:lnTo>
                <a:lnTo>
                  <a:pt x="152591" y="32420"/>
                </a:lnTo>
                <a:lnTo>
                  <a:pt x="152489" y="32727"/>
                </a:lnTo>
                <a:lnTo>
                  <a:pt x="152489" y="32727"/>
                </a:lnTo>
                <a:lnTo>
                  <a:pt x="155250" y="31602"/>
                </a:lnTo>
                <a:close/>
                <a:moveTo>
                  <a:pt x="144000" y="38864"/>
                </a:moveTo>
                <a:lnTo>
                  <a:pt x="144000" y="38864"/>
                </a:lnTo>
                <a:lnTo>
                  <a:pt x="144000" y="38864"/>
                </a:lnTo>
                <a:close/>
                <a:moveTo>
                  <a:pt x="144000" y="38864"/>
                </a:moveTo>
                <a:lnTo>
                  <a:pt x="144000" y="38864"/>
                </a:lnTo>
                <a:lnTo>
                  <a:pt x="144000" y="38864"/>
                </a:lnTo>
                <a:close/>
                <a:moveTo>
                  <a:pt x="131011" y="37943"/>
                </a:moveTo>
                <a:lnTo>
                  <a:pt x="131011" y="38250"/>
                </a:lnTo>
                <a:lnTo>
                  <a:pt x="131216" y="39580"/>
                </a:lnTo>
                <a:lnTo>
                  <a:pt x="132136" y="39682"/>
                </a:lnTo>
                <a:lnTo>
                  <a:pt x="132136" y="37943"/>
                </a:lnTo>
                <a:close/>
                <a:moveTo>
                  <a:pt x="165580" y="31807"/>
                </a:moveTo>
                <a:lnTo>
                  <a:pt x="166091" y="32011"/>
                </a:lnTo>
                <a:lnTo>
                  <a:pt x="166295" y="31909"/>
                </a:lnTo>
                <a:lnTo>
                  <a:pt x="166705" y="31909"/>
                </a:lnTo>
                <a:lnTo>
                  <a:pt x="167420" y="33545"/>
                </a:lnTo>
                <a:lnTo>
                  <a:pt x="165886" y="33545"/>
                </a:lnTo>
                <a:lnTo>
                  <a:pt x="166193" y="34364"/>
                </a:lnTo>
                <a:lnTo>
                  <a:pt x="165273" y="34568"/>
                </a:lnTo>
                <a:lnTo>
                  <a:pt x="165682" y="34670"/>
                </a:lnTo>
                <a:lnTo>
                  <a:pt x="166398" y="35693"/>
                </a:lnTo>
                <a:lnTo>
                  <a:pt x="166705" y="35795"/>
                </a:lnTo>
                <a:lnTo>
                  <a:pt x="166909" y="36000"/>
                </a:lnTo>
                <a:lnTo>
                  <a:pt x="167420" y="36102"/>
                </a:lnTo>
                <a:lnTo>
                  <a:pt x="168136" y="37739"/>
                </a:lnTo>
                <a:lnTo>
                  <a:pt x="168136" y="36818"/>
                </a:lnTo>
                <a:lnTo>
                  <a:pt x="169670" y="37841"/>
                </a:lnTo>
                <a:lnTo>
                  <a:pt x="169466" y="38250"/>
                </a:lnTo>
                <a:lnTo>
                  <a:pt x="168239" y="37841"/>
                </a:lnTo>
                <a:lnTo>
                  <a:pt x="168648" y="39068"/>
                </a:lnTo>
                <a:lnTo>
                  <a:pt x="168955" y="38864"/>
                </a:lnTo>
                <a:lnTo>
                  <a:pt x="169159" y="39273"/>
                </a:lnTo>
                <a:lnTo>
                  <a:pt x="168852" y="39273"/>
                </a:lnTo>
                <a:lnTo>
                  <a:pt x="168852" y="39580"/>
                </a:lnTo>
                <a:lnTo>
                  <a:pt x="169261" y="39682"/>
                </a:lnTo>
                <a:lnTo>
                  <a:pt x="169773" y="42034"/>
                </a:lnTo>
                <a:lnTo>
                  <a:pt x="169977" y="42034"/>
                </a:lnTo>
                <a:lnTo>
                  <a:pt x="169773" y="42136"/>
                </a:lnTo>
                <a:lnTo>
                  <a:pt x="169773" y="42034"/>
                </a:lnTo>
                <a:lnTo>
                  <a:pt x="167420" y="42136"/>
                </a:lnTo>
                <a:lnTo>
                  <a:pt x="165580" y="41114"/>
                </a:lnTo>
                <a:lnTo>
                  <a:pt x="165375" y="39682"/>
                </a:lnTo>
                <a:lnTo>
                  <a:pt x="165375" y="39682"/>
                </a:lnTo>
                <a:lnTo>
                  <a:pt x="165477" y="39886"/>
                </a:lnTo>
                <a:lnTo>
                  <a:pt x="166295" y="38659"/>
                </a:lnTo>
                <a:lnTo>
                  <a:pt x="163227" y="35693"/>
                </a:lnTo>
                <a:lnTo>
                  <a:pt x="163227" y="35080"/>
                </a:lnTo>
                <a:lnTo>
                  <a:pt x="163125" y="35386"/>
                </a:lnTo>
                <a:lnTo>
                  <a:pt x="162307" y="34261"/>
                </a:lnTo>
                <a:lnTo>
                  <a:pt x="162409" y="34057"/>
                </a:lnTo>
                <a:lnTo>
                  <a:pt x="162511" y="34057"/>
                </a:lnTo>
                <a:lnTo>
                  <a:pt x="162614" y="33136"/>
                </a:lnTo>
                <a:lnTo>
                  <a:pt x="162818" y="33239"/>
                </a:lnTo>
                <a:lnTo>
                  <a:pt x="163636" y="32932"/>
                </a:lnTo>
                <a:lnTo>
                  <a:pt x="163534" y="32727"/>
                </a:lnTo>
                <a:lnTo>
                  <a:pt x="163943" y="32523"/>
                </a:lnTo>
                <a:lnTo>
                  <a:pt x="164045" y="32420"/>
                </a:lnTo>
                <a:lnTo>
                  <a:pt x="163943" y="32318"/>
                </a:lnTo>
                <a:lnTo>
                  <a:pt x="165580" y="31807"/>
                </a:lnTo>
                <a:close/>
                <a:moveTo>
                  <a:pt x="137352" y="40602"/>
                </a:moveTo>
                <a:lnTo>
                  <a:pt x="135511" y="40807"/>
                </a:lnTo>
                <a:lnTo>
                  <a:pt x="134898" y="40705"/>
                </a:lnTo>
                <a:lnTo>
                  <a:pt x="137045" y="42239"/>
                </a:lnTo>
                <a:lnTo>
                  <a:pt x="137148" y="41932"/>
                </a:lnTo>
                <a:lnTo>
                  <a:pt x="137045" y="41625"/>
                </a:lnTo>
                <a:lnTo>
                  <a:pt x="137352" y="40602"/>
                </a:lnTo>
                <a:close/>
                <a:moveTo>
                  <a:pt x="146659" y="43670"/>
                </a:moveTo>
                <a:lnTo>
                  <a:pt x="146148" y="43875"/>
                </a:lnTo>
                <a:lnTo>
                  <a:pt x="146250" y="43875"/>
                </a:lnTo>
                <a:lnTo>
                  <a:pt x="146659" y="43670"/>
                </a:lnTo>
                <a:close/>
                <a:moveTo>
                  <a:pt x="144409" y="43364"/>
                </a:moveTo>
                <a:lnTo>
                  <a:pt x="144307" y="43466"/>
                </a:lnTo>
                <a:lnTo>
                  <a:pt x="144307" y="43773"/>
                </a:lnTo>
                <a:lnTo>
                  <a:pt x="145330" y="44080"/>
                </a:lnTo>
                <a:lnTo>
                  <a:pt x="146148" y="43875"/>
                </a:lnTo>
                <a:lnTo>
                  <a:pt x="146045" y="43670"/>
                </a:lnTo>
                <a:lnTo>
                  <a:pt x="144716" y="43568"/>
                </a:lnTo>
                <a:lnTo>
                  <a:pt x="144818" y="43466"/>
                </a:lnTo>
                <a:lnTo>
                  <a:pt x="144409" y="43364"/>
                </a:lnTo>
                <a:close/>
                <a:moveTo>
                  <a:pt x="153614" y="43364"/>
                </a:moveTo>
                <a:lnTo>
                  <a:pt x="151773" y="43977"/>
                </a:lnTo>
                <a:lnTo>
                  <a:pt x="152489" y="44489"/>
                </a:lnTo>
                <a:lnTo>
                  <a:pt x="153307" y="44080"/>
                </a:lnTo>
                <a:lnTo>
                  <a:pt x="153614" y="43466"/>
                </a:lnTo>
                <a:lnTo>
                  <a:pt x="153614" y="43364"/>
                </a:lnTo>
                <a:close/>
                <a:moveTo>
                  <a:pt x="241568" y="37534"/>
                </a:moveTo>
                <a:lnTo>
                  <a:pt x="241261" y="37636"/>
                </a:lnTo>
                <a:lnTo>
                  <a:pt x="241670" y="37739"/>
                </a:lnTo>
                <a:lnTo>
                  <a:pt x="241466" y="38045"/>
                </a:lnTo>
                <a:lnTo>
                  <a:pt x="240955" y="37636"/>
                </a:lnTo>
                <a:lnTo>
                  <a:pt x="241057" y="37943"/>
                </a:lnTo>
                <a:lnTo>
                  <a:pt x="240955" y="38148"/>
                </a:lnTo>
                <a:lnTo>
                  <a:pt x="241261" y="38864"/>
                </a:lnTo>
                <a:lnTo>
                  <a:pt x="241159" y="38864"/>
                </a:lnTo>
                <a:lnTo>
                  <a:pt x="241875" y="40807"/>
                </a:lnTo>
                <a:lnTo>
                  <a:pt x="241670" y="41114"/>
                </a:lnTo>
                <a:lnTo>
                  <a:pt x="241466" y="41727"/>
                </a:lnTo>
                <a:lnTo>
                  <a:pt x="240955" y="42136"/>
                </a:lnTo>
                <a:lnTo>
                  <a:pt x="240443" y="41932"/>
                </a:lnTo>
                <a:lnTo>
                  <a:pt x="240545" y="41420"/>
                </a:lnTo>
                <a:lnTo>
                  <a:pt x="240545" y="41420"/>
                </a:lnTo>
                <a:lnTo>
                  <a:pt x="240136" y="41727"/>
                </a:lnTo>
                <a:lnTo>
                  <a:pt x="240341" y="43261"/>
                </a:lnTo>
                <a:lnTo>
                  <a:pt x="239727" y="43466"/>
                </a:lnTo>
                <a:lnTo>
                  <a:pt x="239420" y="43364"/>
                </a:lnTo>
                <a:lnTo>
                  <a:pt x="237477" y="43977"/>
                </a:lnTo>
                <a:lnTo>
                  <a:pt x="236761" y="45102"/>
                </a:lnTo>
                <a:lnTo>
                  <a:pt x="237886" y="45205"/>
                </a:lnTo>
                <a:lnTo>
                  <a:pt x="237784" y="44795"/>
                </a:lnTo>
                <a:lnTo>
                  <a:pt x="240341" y="44489"/>
                </a:lnTo>
                <a:lnTo>
                  <a:pt x="240239" y="44795"/>
                </a:lnTo>
                <a:lnTo>
                  <a:pt x="240955" y="45614"/>
                </a:lnTo>
                <a:lnTo>
                  <a:pt x="241670" y="44795"/>
                </a:lnTo>
                <a:lnTo>
                  <a:pt x="241261" y="44080"/>
                </a:lnTo>
                <a:lnTo>
                  <a:pt x="241568" y="44386"/>
                </a:lnTo>
                <a:lnTo>
                  <a:pt x="241568" y="44182"/>
                </a:lnTo>
                <a:lnTo>
                  <a:pt x="241670" y="44489"/>
                </a:lnTo>
                <a:lnTo>
                  <a:pt x="242693" y="44489"/>
                </a:lnTo>
                <a:lnTo>
                  <a:pt x="243102" y="43977"/>
                </a:lnTo>
                <a:lnTo>
                  <a:pt x="243307" y="43977"/>
                </a:lnTo>
                <a:lnTo>
                  <a:pt x="243409" y="43773"/>
                </a:lnTo>
                <a:lnTo>
                  <a:pt x="243614" y="43773"/>
                </a:lnTo>
                <a:lnTo>
                  <a:pt x="243511" y="43364"/>
                </a:lnTo>
                <a:lnTo>
                  <a:pt x="243818" y="43466"/>
                </a:lnTo>
                <a:lnTo>
                  <a:pt x="243818" y="43773"/>
                </a:lnTo>
                <a:lnTo>
                  <a:pt x="244023" y="44182"/>
                </a:lnTo>
                <a:lnTo>
                  <a:pt x="244432" y="43261"/>
                </a:lnTo>
                <a:lnTo>
                  <a:pt x="244023" y="42852"/>
                </a:lnTo>
                <a:lnTo>
                  <a:pt x="243205" y="40602"/>
                </a:lnTo>
                <a:lnTo>
                  <a:pt x="243511" y="40500"/>
                </a:lnTo>
                <a:lnTo>
                  <a:pt x="243409" y="39886"/>
                </a:lnTo>
                <a:lnTo>
                  <a:pt x="243409" y="39784"/>
                </a:lnTo>
                <a:lnTo>
                  <a:pt x="241568" y="37534"/>
                </a:lnTo>
                <a:close/>
                <a:moveTo>
                  <a:pt x="238909" y="44795"/>
                </a:moveTo>
                <a:lnTo>
                  <a:pt x="238807" y="45102"/>
                </a:lnTo>
                <a:lnTo>
                  <a:pt x="238398" y="45000"/>
                </a:lnTo>
                <a:lnTo>
                  <a:pt x="238295" y="45307"/>
                </a:lnTo>
                <a:lnTo>
                  <a:pt x="237989" y="45716"/>
                </a:lnTo>
                <a:lnTo>
                  <a:pt x="238398" y="45920"/>
                </a:lnTo>
                <a:lnTo>
                  <a:pt x="238705" y="46330"/>
                </a:lnTo>
                <a:lnTo>
                  <a:pt x="239523" y="45614"/>
                </a:lnTo>
                <a:lnTo>
                  <a:pt x="239830" y="45818"/>
                </a:lnTo>
                <a:lnTo>
                  <a:pt x="240034" y="45307"/>
                </a:lnTo>
                <a:lnTo>
                  <a:pt x="239625" y="44795"/>
                </a:lnTo>
                <a:close/>
                <a:moveTo>
                  <a:pt x="151875" y="47659"/>
                </a:moveTo>
                <a:lnTo>
                  <a:pt x="151773" y="47761"/>
                </a:lnTo>
                <a:lnTo>
                  <a:pt x="152080" y="47864"/>
                </a:lnTo>
                <a:lnTo>
                  <a:pt x="151875" y="47659"/>
                </a:lnTo>
                <a:close/>
                <a:moveTo>
                  <a:pt x="236455" y="45307"/>
                </a:moveTo>
                <a:lnTo>
                  <a:pt x="236045" y="45614"/>
                </a:lnTo>
                <a:lnTo>
                  <a:pt x="236045" y="45818"/>
                </a:lnTo>
                <a:lnTo>
                  <a:pt x="235943" y="45716"/>
                </a:lnTo>
                <a:lnTo>
                  <a:pt x="236352" y="46227"/>
                </a:lnTo>
                <a:lnTo>
                  <a:pt x="236045" y="46023"/>
                </a:lnTo>
                <a:lnTo>
                  <a:pt x="236352" y="46534"/>
                </a:lnTo>
                <a:lnTo>
                  <a:pt x="236659" y="46227"/>
                </a:lnTo>
                <a:lnTo>
                  <a:pt x="236455" y="46023"/>
                </a:lnTo>
                <a:lnTo>
                  <a:pt x="236659" y="46125"/>
                </a:lnTo>
                <a:lnTo>
                  <a:pt x="236966" y="46534"/>
                </a:lnTo>
                <a:lnTo>
                  <a:pt x="237068" y="47761"/>
                </a:lnTo>
                <a:lnTo>
                  <a:pt x="237580" y="47966"/>
                </a:lnTo>
                <a:lnTo>
                  <a:pt x="237580" y="47455"/>
                </a:lnTo>
                <a:lnTo>
                  <a:pt x="237784" y="48170"/>
                </a:lnTo>
                <a:lnTo>
                  <a:pt x="237886" y="47966"/>
                </a:lnTo>
                <a:lnTo>
                  <a:pt x="237886" y="47761"/>
                </a:lnTo>
                <a:lnTo>
                  <a:pt x="238193" y="47761"/>
                </a:lnTo>
                <a:lnTo>
                  <a:pt x="237886" y="45818"/>
                </a:lnTo>
                <a:lnTo>
                  <a:pt x="237580" y="45818"/>
                </a:lnTo>
                <a:lnTo>
                  <a:pt x="237477" y="45409"/>
                </a:lnTo>
                <a:lnTo>
                  <a:pt x="237273" y="45511"/>
                </a:lnTo>
                <a:lnTo>
                  <a:pt x="236864" y="45307"/>
                </a:lnTo>
                <a:close/>
                <a:moveTo>
                  <a:pt x="49602" y="49398"/>
                </a:moveTo>
                <a:lnTo>
                  <a:pt x="49705" y="49500"/>
                </a:lnTo>
                <a:lnTo>
                  <a:pt x="49655" y="49401"/>
                </a:lnTo>
                <a:lnTo>
                  <a:pt x="49655" y="49401"/>
                </a:lnTo>
                <a:lnTo>
                  <a:pt x="49602" y="49398"/>
                </a:lnTo>
                <a:close/>
                <a:moveTo>
                  <a:pt x="53489" y="53386"/>
                </a:moveTo>
                <a:lnTo>
                  <a:pt x="53485" y="53390"/>
                </a:lnTo>
                <a:lnTo>
                  <a:pt x="53485" y="53390"/>
                </a:lnTo>
                <a:lnTo>
                  <a:pt x="53489" y="53489"/>
                </a:lnTo>
                <a:lnTo>
                  <a:pt x="53489" y="53386"/>
                </a:lnTo>
                <a:close/>
                <a:moveTo>
                  <a:pt x="231648" y="54102"/>
                </a:moveTo>
                <a:lnTo>
                  <a:pt x="231239" y="54205"/>
                </a:lnTo>
                <a:lnTo>
                  <a:pt x="230625" y="55739"/>
                </a:lnTo>
                <a:lnTo>
                  <a:pt x="231648" y="57477"/>
                </a:lnTo>
                <a:lnTo>
                  <a:pt x="231852" y="54511"/>
                </a:lnTo>
                <a:lnTo>
                  <a:pt x="231648" y="54102"/>
                </a:lnTo>
                <a:close/>
                <a:moveTo>
                  <a:pt x="46432" y="57886"/>
                </a:moveTo>
                <a:lnTo>
                  <a:pt x="46432" y="57989"/>
                </a:lnTo>
                <a:lnTo>
                  <a:pt x="46636" y="57886"/>
                </a:lnTo>
                <a:close/>
                <a:moveTo>
                  <a:pt x="176216" y="59114"/>
                </a:moveTo>
                <a:lnTo>
                  <a:pt x="176216" y="59114"/>
                </a:lnTo>
                <a:lnTo>
                  <a:pt x="176216" y="59114"/>
                </a:lnTo>
                <a:close/>
                <a:moveTo>
                  <a:pt x="52057" y="56250"/>
                </a:moveTo>
                <a:lnTo>
                  <a:pt x="49193" y="57170"/>
                </a:lnTo>
                <a:lnTo>
                  <a:pt x="49091" y="57375"/>
                </a:lnTo>
                <a:lnTo>
                  <a:pt x="48682" y="57580"/>
                </a:lnTo>
                <a:lnTo>
                  <a:pt x="48989" y="57477"/>
                </a:lnTo>
                <a:lnTo>
                  <a:pt x="48989" y="57682"/>
                </a:lnTo>
                <a:lnTo>
                  <a:pt x="51443" y="56761"/>
                </a:lnTo>
                <a:lnTo>
                  <a:pt x="51443" y="56761"/>
                </a:lnTo>
                <a:lnTo>
                  <a:pt x="51239" y="56966"/>
                </a:lnTo>
                <a:lnTo>
                  <a:pt x="54205" y="57886"/>
                </a:lnTo>
                <a:lnTo>
                  <a:pt x="54307" y="58500"/>
                </a:lnTo>
                <a:lnTo>
                  <a:pt x="55330" y="58807"/>
                </a:lnTo>
                <a:lnTo>
                  <a:pt x="54818" y="59625"/>
                </a:lnTo>
                <a:lnTo>
                  <a:pt x="54818" y="59625"/>
                </a:lnTo>
                <a:lnTo>
                  <a:pt x="57068" y="59420"/>
                </a:lnTo>
                <a:lnTo>
                  <a:pt x="57170" y="59523"/>
                </a:lnTo>
                <a:lnTo>
                  <a:pt x="57886" y="59420"/>
                </a:lnTo>
                <a:lnTo>
                  <a:pt x="57886" y="59114"/>
                </a:lnTo>
                <a:lnTo>
                  <a:pt x="55739" y="58091"/>
                </a:lnTo>
                <a:lnTo>
                  <a:pt x="55534" y="57886"/>
                </a:lnTo>
                <a:lnTo>
                  <a:pt x="55330" y="57784"/>
                </a:lnTo>
                <a:lnTo>
                  <a:pt x="55534" y="57784"/>
                </a:lnTo>
                <a:lnTo>
                  <a:pt x="55125" y="57580"/>
                </a:lnTo>
                <a:lnTo>
                  <a:pt x="55227" y="57682"/>
                </a:lnTo>
                <a:lnTo>
                  <a:pt x="52057" y="56250"/>
                </a:lnTo>
                <a:close/>
                <a:moveTo>
                  <a:pt x="207307" y="59625"/>
                </a:moveTo>
                <a:lnTo>
                  <a:pt x="207307" y="59625"/>
                </a:lnTo>
                <a:lnTo>
                  <a:pt x="207307" y="59625"/>
                </a:lnTo>
                <a:close/>
                <a:moveTo>
                  <a:pt x="222648" y="59420"/>
                </a:moveTo>
                <a:lnTo>
                  <a:pt x="222648" y="59523"/>
                </a:lnTo>
                <a:lnTo>
                  <a:pt x="221625" y="59727"/>
                </a:lnTo>
                <a:lnTo>
                  <a:pt x="221727" y="59727"/>
                </a:lnTo>
                <a:lnTo>
                  <a:pt x="221216" y="60341"/>
                </a:lnTo>
                <a:lnTo>
                  <a:pt x="221727" y="61159"/>
                </a:lnTo>
                <a:lnTo>
                  <a:pt x="222750" y="60852"/>
                </a:lnTo>
                <a:lnTo>
                  <a:pt x="223159" y="59932"/>
                </a:lnTo>
                <a:lnTo>
                  <a:pt x="222648" y="59420"/>
                </a:lnTo>
                <a:close/>
                <a:moveTo>
                  <a:pt x="54511" y="60955"/>
                </a:moveTo>
                <a:lnTo>
                  <a:pt x="54205" y="61057"/>
                </a:lnTo>
                <a:lnTo>
                  <a:pt x="54614" y="61670"/>
                </a:lnTo>
                <a:lnTo>
                  <a:pt x="55023" y="61773"/>
                </a:lnTo>
                <a:lnTo>
                  <a:pt x="55534" y="61568"/>
                </a:lnTo>
                <a:lnTo>
                  <a:pt x="55943" y="61568"/>
                </a:lnTo>
                <a:lnTo>
                  <a:pt x="54511" y="60955"/>
                </a:lnTo>
                <a:close/>
                <a:moveTo>
                  <a:pt x="58602" y="59727"/>
                </a:moveTo>
                <a:lnTo>
                  <a:pt x="59114" y="60034"/>
                </a:lnTo>
                <a:lnTo>
                  <a:pt x="59114" y="60443"/>
                </a:lnTo>
                <a:lnTo>
                  <a:pt x="59420" y="60955"/>
                </a:lnTo>
                <a:lnTo>
                  <a:pt x="59114" y="61057"/>
                </a:lnTo>
                <a:lnTo>
                  <a:pt x="57784" y="60852"/>
                </a:lnTo>
                <a:lnTo>
                  <a:pt x="57580" y="61159"/>
                </a:lnTo>
                <a:lnTo>
                  <a:pt x="57989" y="61466"/>
                </a:lnTo>
                <a:lnTo>
                  <a:pt x="59420" y="61261"/>
                </a:lnTo>
                <a:lnTo>
                  <a:pt x="59932" y="61568"/>
                </a:lnTo>
                <a:lnTo>
                  <a:pt x="60239" y="61875"/>
                </a:lnTo>
                <a:lnTo>
                  <a:pt x="60545" y="61261"/>
                </a:lnTo>
                <a:lnTo>
                  <a:pt x="62693" y="61261"/>
                </a:lnTo>
                <a:lnTo>
                  <a:pt x="63000" y="60750"/>
                </a:lnTo>
                <a:lnTo>
                  <a:pt x="61977" y="60341"/>
                </a:lnTo>
                <a:lnTo>
                  <a:pt x="62284" y="60239"/>
                </a:lnTo>
                <a:lnTo>
                  <a:pt x="58602" y="59727"/>
                </a:lnTo>
                <a:close/>
                <a:moveTo>
                  <a:pt x="208739" y="63614"/>
                </a:moveTo>
                <a:lnTo>
                  <a:pt x="208739" y="63614"/>
                </a:lnTo>
                <a:lnTo>
                  <a:pt x="208739" y="63614"/>
                </a:lnTo>
                <a:close/>
                <a:moveTo>
                  <a:pt x="48989" y="64227"/>
                </a:moveTo>
                <a:lnTo>
                  <a:pt x="48989" y="64330"/>
                </a:lnTo>
                <a:lnTo>
                  <a:pt x="49091" y="64432"/>
                </a:lnTo>
                <a:lnTo>
                  <a:pt x="49091" y="64432"/>
                </a:lnTo>
                <a:lnTo>
                  <a:pt x="48989" y="64227"/>
                </a:lnTo>
                <a:close/>
                <a:moveTo>
                  <a:pt x="44182" y="66375"/>
                </a:moveTo>
                <a:lnTo>
                  <a:pt x="44386" y="66477"/>
                </a:lnTo>
                <a:lnTo>
                  <a:pt x="44386" y="66477"/>
                </a:lnTo>
                <a:lnTo>
                  <a:pt x="44284" y="66375"/>
                </a:lnTo>
                <a:close/>
                <a:moveTo>
                  <a:pt x="232261" y="60955"/>
                </a:moveTo>
                <a:lnTo>
                  <a:pt x="231955" y="61670"/>
                </a:lnTo>
                <a:lnTo>
                  <a:pt x="232159" y="63511"/>
                </a:lnTo>
                <a:lnTo>
                  <a:pt x="231648" y="63307"/>
                </a:lnTo>
                <a:lnTo>
                  <a:pt x="232364" y="64943"/>
                </a:lnTo>
                <a:lnTo>
                  <a:pt x="232568" y="64739"/>
                </a:lnTo>
                <a:lnTo>
                  <a:pt x="232977" y="65148"/>
                </a:lnTo>
                <a:lnTo>
                  <a:pt x="232773" y="65864"/>
                </a:lnTo>
                <a:lnTo>
                  <a:pt x="233591" y="65966"/>
                </a:lnTo>
                <a:lnTo>
                  <a:pt x="233795" y="65659"/>
                </a:lnTo>
                <a:lnTo>
                  <a:pt x="234716" y="66375"/>
                </a:lnTo>
                <a:lnTo>
                  <a:pt x="234409" y="65761"/>
                </a:lnTo>
                <a:lnTo>
                  <a:pt x="236045" y="67091"/>
                </a:lnTo>
                <a:lnTo>
                  <a:pt x="235432" y="65966"/>
                </a:lnTo>
                <a:lnTo>
                  <a:pt x="235739" y="65864"/>
                </a:lnTo>
                <a:lnTo>
                  <a:pt x="235125" y="65659"/>
                </a:lnTo>
                <a:lnTo>
                  <a:pt x="235125" y="65864"/>
                </a:lnTo>
                <a:lnTo>
                  <a:pt x="234511" y="65352"/>
                </a:lnTo>
                <a:lnTo>
                  <a:pt x="234205" y="65455"/>
                </a:lnTo>
                <a:lnTo>
                  <a:pt x="234307" y="65659"/>
                </a:lnTo>
                <a:lnTo>
                  <a:pt x="233284" y="64330"/>
                </a:lnTo>
                <a:lnTo>
                  <a:pt x="233489" y="63511"/>
                </a:lnTo>
                <a:lnTo>
                  <a:pt x="233795" y="63205"/>
                </a:lnTo>
                <a:lnTo>
                  <a:pt x="233591" y="61159"/>
                </a:lnTo>
                <a:lnTo>
                  <a:pt x="233284" y="61261"/>
                </a:lnTo>
                <a:lnTo>
                  <a:pt x="232261" y="60955"/>
                </a:lnTo>
                <a:close/>
                <a:moveTo>
                  <a:pt x="236045" y="67091"/>
                </a:moveTo>
                <a:lnTo>
                  <a:pt x="236045" y="67091"/>
                </a:lnTo>
                <a:lnTo>
                  <a:pt x="236045" y="67091"/>
                </a:lnTo>
                <a:close/>
                <a:moveTo>
                  <a:pt x="232670" y="66170"/>
                </a:moveTo>
                <a:lnTo>
                  <a:pt x="233693" y="67398"/>
                </a:lnTo>
                <a:lnTo>
                  <a:pt x="233693" y="66580"/>
                </a:lnTo>
                <a:lnTo>
                  <a:pt x="233080" y="66170"/>
                </a:lnTo>
                <a:close/>
                <a:moveTo>
                  <a:pt x="222750" y="67705"/>
                </a:moveTo>
                <a:lnTo>
                  <a:pt x="222750" y="67705"/>
                </a:lnTo>
                <a:lnTo>
                  <a:pt x="222750" y="67705"/>
                </a:lnTo>
                <a:close/>
                <a:moveTo>
                  <a:pt x="222750" y="67705"/>
                </a:moveTo>
                <a:lnTo>
                  <a:pt x="222737" y="67743"/>
                </a:lnTo>
                <a:lnTo>
                  <a:pt x="222750" y="67807"/>
                </a:lnTo>
                <a:lnTo>
                  <a:pt x="222750" y="67705"/>
                </a:lnTo>
                <a:close/>
                <a:moveTo>
                  <a:pt x="235330" y="67091"/>
                </a:moveTo>
                <a:lnTo>
                  <a:pt x="235330" y="67807"/>
                </a:lnTo>
                <a:lnTo>
                  <a:pt x="235739" y="67602"/>
                </a:lnTo>
                <a:lnTo>
                  <a:pt x="236148" y="67909"/>
                </a:lnTo>
                <a:lnTo>
                  <a:pt x="235534" y="67193"/>
                </a:lnTo>
                <a:lnTo>
                  <a:pt x="235330" y="67091"/>
                </a:lnTo>
                <a:close/>
                <a:moveTo>
                  <a:pt x="236250" y="67091"/>
                </a:moveTo>
                <a:lnTo>
                  <a:pt x="237068" y="68420"/>
                </a:lnTo>
                <a:lnTo>
                  <a:pt x="237682" y="68625"/>
                </a:lnTo>
                <a:lnTo>
                  <a:pt x="237784" y="68625"/>
                </a:lnTo>
                <a:lnTo>
                  <a:pt x="237170" y="67295"/>
                </a:lnTo>
                <a:lnTo>
                  <a:pt x="236250" y="67091"/>
                </a:lnTo>
                <a:close/>
                <a:moveTo>
                  <a:pt x="234307" y="67807"/>
                </a:moveTo>
                <a:lnTo>
                  <a:pt x="234205" y="67909"/>
                </a:lnTo>
                <a:lnTo>
                  <a:pt x="234409" y="68011"/>
                </a:lnTo>
                <a:lnTo>
                  <a:pt x="234409" y="69341"/>
                </a:lnTo>
                <a:lnTo>
                  <a:pt x="235330" y="68420"/>
                </a:lnTo>
                <a:lnTo>
                  <a:pt x="234307" y="67807"/>
                </a:lnTo>
                <a:close/>
                <a:moveTo>
                  <a:pt x="236455" y="68216"/>
                </a:moveTo>
                <a:lnTo>
                  <a:pt x="236557" y="68625"/>
                </a:lnTo>
                <a:lnTo>
                  <a:pt x="236864" y="68932"/>
                </a:lnTo>
                <a:lnTo>
                  <a:pt x="237170" y="69750"/>
                </a:lnTo>
                <a:lnTo>
                  <a:pt x="237170" y="69341"/>
                </a:lnTo>
                <a:lnTo>
                  <a:pt x="237273" y="69545"/>
                </a:lnTo>
                <a:lnTo>
                  <a:pt x="237273" y="69443"/>
                </a:lnTo>
                <a:lnTo>
                  <a:pt x="237273" y="69136"/>
                </a:lnTo>
                <a:lnTo>
                  <a:pt x="237170" y="68932"/>
                </a:lnTo>
                <a:lnTo>
                  <a:pt x="236966" y="68318"/>
                </a:lnTo>
                <a:lnTo>
                  <a:pt x="236761" y="68420"/>
                </a:lnTo>
                <a:lnTo>
                  <a:pt x="236455" y="68216"/>
                </a:lnTo>
                <a:close/>
                <a:moveTo>
                  <a:pt x="193091" y="69852"/>
                </a:moveTo>
                <a:lnTo>
                  <a:pt x="193295" y="70261"/>
                </a:lnTo>
                <a:lnTo>
                  <a:pt x="193160" y="69965"/>
                </a:lnTo>
                <a:lnTo>
                  <a:pt x="193091" y="69852"/>
                </a:lnTo>
                <a:close/>
                <a:moveTo>
                  <a:pt x="235636" y="68830"/>
                </a:moveTo>
                <a:lnTo>
                  <a:pt x="235227" y="69034"/>
                </a:lnTo>
                <a:lnTo>
                  <a:pt x="235125" y="69239"/>
                </a:lnTo>
                <a:lnTo>
                  <a:pt x="235227" y="69648"/>
                </a:lnTo>
                <a:lnTo>
                  <a:pt x="234818" y="69955"/>
                </a:lnTo>
                <a:lnTo>
                  <a:pt x="235636" y="70670"/>
                </a:lnTo>
                <a:lnTo>
                  <a:pt x="235636" y="68830"/>
                </a:lnTo>
                <a:close/>
                <a:moveTo>
                  <a:pt x="232057" y="68420"/>
                </a:moveTo>
                <a:lnTo>
                  <a:pt x="230318" y="71284"/>
                </a:lnTo>
                <a:lnTo>
                  <a:pt x="230318" y="71386"/>
                </a:lnTo>
                <a:lnTo>
                  <a:pt x="232261" y="69341"/>
                </a:lnTo>
                <a:lnTo>
                  <a:pt x="232057" y="68420"/>
                </a:lnTo>
                <a:close/>
                <a:moveTo>
                  <a:pt x="196568" y="70159"/>
                </a:moveTo>
                <a:lnTo>
                  <a:pt x="196364" y="71795"/>
                </a:lnTo>
                <a:lnTo>
                  <a:pt x="196364" y="72000"/>
                </a:lnTo>
                <a:lnTo>
                  <a:pt x="197591" y="73739"/>
                </a:lnTo>
                <a:lnTo>
                  <a:pt x="198102" y="72102"/>
                </a:lnTo>
                <a:lnTo>
                  <a:pt x="196875" y="70261"/>
                </a:lnTo>
                <a:lnTo>
                  <a:pt x="196568" y="70159"/>
                </a:lnTo>
                <a:close/>
                <a:moveTo>
                  <a:pt x="237580" y="70261"/>
                </a:moveTo>
                <a:lnTo>
                  <a:pt x="237580" y="70773"/>
                </a:lnTo>
                <a:lnTo>
                  <a:pt x="237068" y="70977"/>
                </a:lnTo>
                <a:lnTo>
                  <a:pt x="237068" y="71182"/>
                </a:lnTo>
                <a:lnTo>
                  <a:pt x="236761" y="71182"/>
                </a:lnTo>
                <a:lnTo>
                  <a:pt x="236659" y="71591"/>
                </a:lnTo>
                <a:lnTo>
                  <a:pt x="236250" y="71795"/>
                </a:lnTo>
                <a:lnTo>
                  <a:pt x="236148" y="71182"/>
                </a:lnTo>
                <a:lnTo>
                  <a:pt x="235739" y="71284"/>
                </a:lnTo>
                <a:lnTo>
                  <a:pt x="235432" y="71693"/>
                </a:lnTo>
                <a:lnTo>
                  <a:pt x="234818" y="71898"/>
                </a:lnTo>
                <a:lnTo>
                  <a:pt x="234818" y="72818"/>
                </a:lnTo>
                <a:lnTo>
                  <a:pt x="235227" y="72000"/>
                </a:lnTo>
                <a:lnTo>
                  <a:pt x="235636" y="72102"/>
                </a:lnTo>
                <a:lnTo>
                  <a:pt x="235943" y="72409"/>
                </a:lnTo>
                <a:lnTo>
                  <a:pt x="236045" y="72000"/>
                </a:lnTo>
                <a:lnTo>
                  <a:pt x="236455" y="72205"/>
                </a:lnTo>
                <a:lnTo>
                  <a:pt x="236557" y="73125"/>
                </a:lnTo>
                <a:lnTo>
                  <a:pt x="237580" y="73943"/>
                </a:lnTo>
                <a:lnTo>
                  <a:pt x="237682" y="73841"/>
                </a:lnTo>
                <a:lnTo>
                  <a:pt x="237682" y="74045"/>
                </a:lnTo>
                <a:lnTo>
                  <a:pt x="238091" y="73841"/>
                </a:lnTo>
                <a:lnTo>
                  <a:pt x="237784" y="73227"/>
                </a:lnTo>
                <a:lnTo>
                  <a:pt x="237989" y="72614"/>
                </a:lnTo>
                <a:lnTo>
                  <a:pt x="238295" y="72818"/>
                </a:lnTo>
                <a:lnTo>
                  <a:pt x="238500" y="73534"/>
                </a:lnTo>
                <a:lnTo>
                  <a:pt x="238500" y="73023"/>
                </a:lnTo>
                <a:lnTo>
                  <a:pt x="238807" y="72614"/>
                </a:lnTo>
                <a:lnTo>
                  <a:pt x="238500" y="71284"/>
                </a:lnTo>
                <a:lnTo>
                  <a:pt x="238398" y="71182"/>
                </a:lnTo>
                <a:lnTo>
                  <a:pt x="238500" y="70977"/>
                </a:lnTo>
                <a:lnTo>
                  <a:pt x="238295" y="70466"/>
                </a:lnTo>
                <a:lnTo>
                  <a:pt x="237580" y="70261"/>
                </a:lnTo>
                <a:close/>
                <a:moveTo>
                  <a:pt x="240443" y="77727"/>
                </a:moveTo>
                <a:lnTo>
                  <a:pt x="240034" y="78545"/>
                </a:lnTo>
                <a:lnTo>
                  <a:pt x="240136" y="80284"/>
                </a:lnTo>
                <a:lnTo>
                  <a:pt x="240852" y="81000"/>
                </a:lnTo>
                <a:lnTo>
                  <a:pt x="240341" y="79568"/>
                </a:lnTo>
                <a:lnTo>
                  <a:pt x="241261" y="79773"/>
                </a:lnTo>
                <a:lnTo>
                  <a:pt x="240750" y="79057"/>
                </a:lnTo>
                <a:lnTo>
                  <a:pt x="241057" y="78852"/>
                </a:lnTo>
                <a:lnTo>
                  <a:pt x="241057" y="78545"/>
                </a:lnTo>
                <a:lnTo>
                  <a:pt x="240136" y="78955"/>
                </a:lnTo>
                <a:lnTo>
                  <a:pt x="240443" y="78648"/>
                </a:lnTo>
                <a:lnTo>
                  <a:pt x="240443" y="78341"/>
                </a:lnTo>
                <a:lnTo>
                  <a:pt x="240341" y="78136"/>
                </a:lnTo>
                <a:lnTo>
                  <a:pt x="240443" y="77727"/>
                </a:lnTo>
                <a:close/>
                <a:moveTo>
                  <a:pt x="79875" y="80284"/>
                </a:moveTo>
                <a:lnTo>
                  <a:pt x="78136" y="80591"/>
                </a:lnTo>
                <a:lnTo>
                  <a:pt x="78136" y="81511"/>
                </a:lnTo>
                <a:lnTo>
                  <a:pt x="78443" y="81818"/>
                </a:lnTo>
                <a:lnTo>
                  <a:pt x="79466" y="81511"/>
                </a:lnTo>
                <a:lnTo>
                  <a:pt x="80080" y="80693"/>
                </a:lnTo>
                <a:lnTo>
                  <a:pt x="79875" y="80284"/>
                </a:lnTo>
                <a:close/>
                <a:moveTo>
                  <a:pt x="261102" y="82636"/>
                </a:moveTo>
                <a:lnTo>
                  <a:pt x="261000" y="82841"/>
                </a:lnTo>
                <a:lnTo>
                  <a:pt x="261205" y="82943"/>
                </a:lnTo>
                <a:lnTo>
                  <a:pt x="261307" y="82943"/>
                </a:lnTo>
                <a:lnTo>
                  <a:pt x="261102" y="82636"/>
                </a:lnTo>
                <a:close/>
                <a:moveTo>
                  <a:pt x="220500" y="81818"/>
                </a:moveTo>
                <a:lnTo>
                  <a:pt x="219784" y="81920"/>
                </a:lnTo>
                <a:lnTo>
                  <a:pt x="219886" y="82227"/>
                </a:lnTo>
                <a:lnTo>
                  <a:pt x="220295" y="82534"/>
                </a:lnTo>
                <a:lnTo>
                  <a:pt x="220295" y="82841"/>
                </a:lnTo>
                <a:lnTo>
                  <a:pt x="221011" y="83148"/>
                </a:lnTo>
                <a:lnTo>
                  <a:pt x="221114" y="82636"/>
                </a:lnTo>
                <a:lnTo>
                  <a:pt x="220500" y="81818"/>
                </a:lnTo>
                <a:close/>
                <a:moveTo>
                  <a:pt x="222034" y="82636"/>
                </a:moveTo>
                <a:lnTo>
                  <a:pt x="221830" y="83045"/>
                </a:lnTo>
                <a:lnTo>
                  <a:pt x="221830" y="83352"/>
                </a:lnTo>
                <a:lnTo>
                  <a:pt x="222341" y="83148"/>
                </a:lnTo>
                <a:lnTo>
                  <a:pt x="222034" y="82636"/>
                </a:lnTo>
                <a:close/>
                <a:moveTo>
                  <a:pt x="240443" y="83352"/>
                </a:moveTo>
                <a:lnTo>
                  <a:pt x="240239" y="83659"/>
                </a:lnTo>
                <a:lnTo>
                  <a:pt x="240239" y="83659"/>
                </a:lnTo>
                <a:lnTo>
                  <a:pt x="240545" y="83352"/>
                </a:lnTo>
                <a:close/>
                <a:moveTo>
                  <a:pt x="240852" y="82943"/>
                </a:moveTo>
                <a:lnTo>
                  <a:pt x="240545" y="83352"/>
                </a:lnTo>
                <a:lnTo>
                  <a:pt x="240750" y="83557"/>
                </a:lnTo>
                <a:lnTo>
                  <a:pt x="241261" y="83455"/>
                </a:lnTo>
                <a:lnTo>
                  <a:pt x="241670" y="83557"/>
                </a:lnTo>
                <a:lnTo>
                  <a:pt x="241977" y="83455"/>
                </a:lnTo>
                <a:lnTo>
                  <a:pt x="242898" y="83966"/>
                </a:lnTo>
                <a:lnTo>
                  <a:pt x="241568" y="82943"/>
                </a:lnTo>
                <a:close/>
                <a:moveTo>
                  <a:pt x="230011" y="72818"/>
                </a:moveTo>
                <a:lnTo>
                  <a:pt x="228989" y="74250"/>
                </a:lnTo>
                <a:lnTo>
                  <a:pt x="228989" y="74761"/>
                </a:lnTo>
                <a:lnTo>
                  <a:pt x="228477" y="74966"/>
                </a:lnTo>
                <a:lnTo>
                  <a:pt x="228477" y="74864"/>
                </a:lnTo>
                <a:lnTo>
                  <a:pt x="227557" y="75375"/>
                </a:lnTo>
                <a:lnTo>
                  <a:pt x="227045" y="76398"/>
                </a:lnTo>
                <a:lnTo>
                  <a:pt x="225409" y="77216"/>
                </a:lnTo>
                <a:lnTo>
                  <a:pt x="225307" y="77420"/>
                </a:lnTo>
                <a:lnTo>
                  <a:pt x="225205" y="77523"/>
                </a:lnTo>
                <a:lnTo>
                  <a:pt x="225205" y="78648"/>
                </a:lnTo>
                <a:lnTo>
                  <a:pt x="223670" y="77932"/>
                </a:lnTo>
                <a:lnTo>
                  <a:pt x="223159" y="78750"/>
                </a:lnTo>
                <a:lnTo>
                  <a:pt x="223261" y="78750"/>
                </a:lnTo>
                <a:lnTo>
                  <a:pt x="224182" y="83045"/>
                </a:lnTo>
                <a:lnTo>
                  <a:pt x="225511" y="83045"/>
                </a:lnTo>
                <a:lnTo>
                  <a:pt x="225818" y="83659"/>
                </a:lnTo>
                <a:lnTo>
                  <a:pt x="226023" y="83455"/>
                </a:lnTo>
                <a:lnTo>
                  <a:pt x="226330" y="83557"/>
                </a:lnTo>
                <a:lnTo>
                  <a:pt x="226739" y="83045"/>
                </a:lnTo>
                <a:lnTo>
                  <a:pt x="227352" y="83557"/>
                </a:lnTo>
                <a:lnTo>
                  <a:pt x="227966" y="83352"/>
                </a:lnTo>
                <a:lnTo>
                  <a:pt x="228068" y="83557"/>
                </a:lnTo>
                <a:lnTo>
                  <a:pt x="228375" y="84273"/>
                </a:lnTo>
                <a:lnTo>
                  <a:pt x="229398" y="83659"/>
                </a:lnTo>
                <a:lnTo>
                  <a:pt x="229705" y="83250"/>
                </a:lnTo>
                <a:lnTo>
                  <a:pt x="229602" y="83045"/>
                </a:lnTo>
                <a:lnTo>
                  <a:pt x="229807" y="82739"/>
                </a:lnTo>
                <a:lnTo>
                  <a:pt x="229705" y="81920"/>
                </a:lnTo>
                <a:lnTo>
                  <a:pt x="230216" y="81102"/>
                </a:lnTo>
                <a:lnTo>
                  <a:pt x="230523" y="81102"/>
                </a:lnTo>
                <a:lnTo>
                  <a:pt x="231239" y="78955"/>
                </a:lnTo>
                <a:lnTo>
                  <a:pt x="231852" y="79159"/>
                </a:lnTo>
                <a:lnTo>
                  <a:pt x="232159" y="79159"/>
                </a:lnTo>
                <a:lnTo>
                  <a:pt x="232057" y="78955"/>
                </a:lnTo>
                <a:lnTo>
                  <a:pt x="231136" y="77932"/>
                </a:lnTo>
                <a:lnTo>
                  <a:pt x="231034" y="77114"/>
                </a:lnTo>
                <a:lnTo>
                  <a:pt x="230932" y="77011"/>
                </a:lnTo>
                <a:lnTo>
                  <a:pt x="230420" y="76295"/>
                </a:lnTo>
                <a:lnTo>
                  <a:pt x="230830" y="76193"/>
                </a:lnTo>
                <a:lnTo>
                  <a:pt x="230932" y="76091"/>
                </a:lnTo>
                <a:lnTo>
                  <a:pt x="230932" y="75580"/>
                </a:lnTo>
                <a:lnTo>
                  <a:pt x="231750" y="75580"/>
                </a:lnTo>
                <a:lnTo>
                  <a:pt x="231443" y="74864"/>
                </a:lnTo>
                <a:lnTo>
                  <a:pt x="232261" y="74761"/>
                </a:lnTo>
                <a:lnTo>
                  <a:pt x="231136" y="73841"/>
                </a:lnTo>
                <a:lnTo>
                  <a:pt x="230727" y="73943"/>
                </a:lnTo>
                <a:lnTo>
                  <a:pt x="230420" y="72920"/>
                </a:lnTo>
                <a:lnTo>
                  <a:pt x="230011" y="73227"/>
                </a:lnTo>
                <a:lnTo>
                  <a:pt x="230011" y="72818"/>
                </a:lnTo>
                <a:close/>
                <a:moveTo>
                  <a:pt x="261307" y="82943"/>
                </a:moveTo>
                <a:lnTo>
                  <a:pt x="262841" y="84989"/>
                </a:lnTo>
                <a:lnTo>
                  <a:pt x="262330" y="83761"/>
                </a:lnTo>
                <a:lnTo>
                  <a:pt x="261307" y="82943"/>
                </a:lnTo>
                <a:close/>
                <a:moveTo>
                  <a:pt x="237682" y="78239"/>
                </a:moveTo>
                <a:lnTo>
                  <a:pt x="237170" y="78852"/>
                </a:lnTo>
                <a:lnTo>
                  <a:pt x="234614" y="78955"/>
                </a:lnTo>
                <a:lnTo>
                  <a:pt x="234409" y="78750"/>
                </a:lnTo>
                <a:lnTo>
                  <a:pt x="233489" y="79057"/>
                </a:lnTo>
                <a:lnTo>
                  <a:pt x="232977" y="79875"/>
                </a:lnTo>
                <a:lnTo>
                  <a:pt x="232977" y="80080"/>
                </a:lnTo>
                <a:lnTo>
                  <a:pt x="232875" y="80182"/>
                </a:lnTo>
                <a:lnTo>
                  <a:pt x="232977" y="80898"/>
                </a:lnTo>
                <a:lnTo>
                  <a:pt x="232875" y="80693"/>
                </a:lnTo>
                <a:lnTo>
                  <a:pt x="232057" y="83455"/>
                </a:lnTo>
                <a:lnTo>
                  <a:pt x="232364" y="83659"/>
                </a:lnTo>
                <a:lnTo>
                  <a:pt x="232568" y="83864"/>
                </a:lnTo>
                <a:lnTo>
                  <a:pt x="232670" y="85909"/>
                </a:lnTo>
                <a:lnTo>
                  <a:pt x="233386" y="85807"/>
                </a:lnTo>
                <a:lnTo>
                  <a:pt x="233591" y="82841"/>
                </a:lnTo>
                <a:lnTo>
                  <a:pt x="234409" y="84784"/>
                </a:lnTo>
                <a:lnTo>
                  <a:pt x="235636" y="84375"/>
                </a:lnTo>
                <a:lnTo>
                  <a:pt x="235125" y="83761"/>
                </a:lnTo>
                <a:lnTo>
                  <a:pt x="235227" y="83148"/>
                </a:lnTo>
                <a:lnTo>
                  <a:pt x="234409" y="82023"/>
                </a:lnTo>
                <a:lnTo>
                  <a:pt x="234614" y="82023"/>
                </a:lnTo>
                <a:lnTo>
                  <a:pt x="235739" y="81000"/>
                </a:lnTo>
                <a:lnTo>
                  <a:pt x="236148" y="81102"/>
                </a:lnTo>
                <a:lnTo>
                  <a:pt x="235739" y="80693"/>
                </a:lnTo>
                <a:lnTo>
                  <a:pt x="235739" y="80795"/>
                </a:lnTo>
                <a:lnTo>
                  <a:pt x="233591" y="81205"/>
                </a:lnTo>
                <a:lnTo>
                  <a:pt x="233284" y="80693"/>
                </a:lnTo>
                <a:lnTo>
                  <a:pt x="233182" y="80182"/>
                </a:lnTo>
                <a:lnTo>
                  <a:pt x="235943" y="79568"/>
                </a:lnTo>
                <a:lnTo>
                  <a:pt x="236455" y="79773"/>
                </a:lnTo>
                <a:lnTo>
                  <a:pt x="236966" y="79670"/>
                </a:lnTo>
                <a:lnTo>
                  <a:pt x="237580" y="79057"/>
                </a:lnTo>
                <a:lnTo>
                  <a:pt x="237682" y="78239"/>
                </a:lnTo>
                <a:close/>
                <a:moveTo>
                  <a:pt x="210580" y="74659"/>
                </a:moveTo>
                <a:lnTo>
                  <a:pt x="219068" y="86114"/>
                </a:lnTo>
                <a:lnTo>
                  <a:pt x="219068" y="85705"/>
                </a:lnTo>
                <a:lnTo>
                  <a:pt x="219989" y="86011"/>
                </a:lnTo>
                <a:lnTo>
                  <a:pt x="220398" y="83250"/>
                </a:lnTo>
                <a:lnTo>
                  <a:pt x="219273" y="82636"/>
                </a:lnTo>
                <a:lnTo>
                  <a:pt x="218966" y="81102"/>
                </a:lnTo>
                <a:lnTo>
                  <a:pt x="218352" y="80898"/>
                </a:lnTo>
                <a:lnTo>
                  <a:pt x="218148" y="80489"/>
                </a:lnTo>
                <a:lnTo>
                  <a:pt x="218455" y="79977"/>
                </a:lnTo>
                <a:lnTo>
                  <a:pt x="218045" y="79466"/>
                </a:lnTo>
                <a:lnTo>
                  <a:pt x="217330" y="79773"/>
                </a:lnTo>
                <a:lnTo>
                  <a:pt x="217739" y="79568"/>
                </a:lnTo>
                <a:lnTo>
                  <a:pt x="216102" y="77830"/>
                </a:lnTo>
                <a:lnTo>
                  <a:pt x="215795" y="78034"/>
                </a:lnTo>
                <a:lnTo>
                  <a:pt x="212625" y="74659"/>
                </a:lnTo>
                <a:close/>
                <a:moveTo>
                  <a:pt x="246170" y="85602"/>
                </a:moveTo>
                <a:lnTo>
                  <a:pt x="245864" y="85909"/>
                </a:lnTo>
                <a:lnTo>
                  <a:pt x="245761" y="86216"/>
                </a:lnTo>
                <a:lnTo>
                  <a:pt x="246273" y="86523"/>
                </a:lnTo>
                <a:lnTo>
                  <a:pt x="246375" y="86011"/>
                </a:lnTo>
                <a:lnTo>
                  <a:pt x="246170" y="85602"/>
                </a:lnTo>
                <a:close/>
                <a:moveTo>
                  <a:pt x="261818" y="84375"/>
                </a:moveTo>
                <a:lnTo>
                  <a:pt x="261716" y="84886"/>
                </a:lnTo>
                <a:lnTo>
                  <a:pt x="260693" y="85705"/>
                </a:lnTo>
                <a:lnTo>
                  <a:pt x="260386" y="85705"/>
                </a:lnTo>
                <a:lnTo>
                  <a:pt x="260284" y="85193"/>
                </a:lnTo>
                <a:lnTo>
                  <a:pt x="260080" y="85705"/>
                </a:lnTo>
                <a:lnTo>
                  <a:pt x="258648" y="85909"/>
                </a:lnTo>
                <a:lnTo>
                  <a:pt x="259773" y="86523"/>
                </a:lnTo>
                <a:lnTo>
                  <a:pt x="262125" y="85500"/>
                </a:lnTo>
                <a:lnTo>
                  <a:pt x="262023" y="85295"/>
                </a:lnTo>
                <a:lnTo>
                  <a:pt x="262227" y="85193"/>
                </a:lnTo>
                <a:lnTo>
                  <a:pt x="262432" y="84477"/>
                </a:lnTo>
                <a:lnTo>
                  <a:pt x="261818" y="84375"/>
                </a:lnTo>
                <a:close/>
                <a:moveTo>
                  <a:pt x="249239" y="87852"/>
                </a:moveTo>
                <a:lnTo>
                  <a:pt x="248727" y="88670"/>
                </a:lnTo>
                <a:lnTo>
                  <a:pt x="249648" y="88466"/>
                </a:lnTo>
                <a:lnTo>
                  <a:pt x="249239" y="87852"/>
                </a:lnTo>
                <a:close/>
                <a:moveTo>
                  <a:pt x="220500" y="86216"/>
                </a:moveTo>
                <a:lnTo>
                  <a:pt x="219682" y="86932"/>
                </a:lnTo>
                <a:lnTo>
                  <a:pt x="219784" y="87136"/>
                </a:lnTo>
                <a:lnTo>
                  <a:pt x="227250" y="88875"/>
                </a:lnTo>
                <a:lnTo>
                  <a:pt x="227761" y="88977"/>
                </a:lnTo>
                <a:lnTo>
                  <a:pt x="227761" y="88057"/>
                </a:lnTo>
                <a:lnTo>
                  <a:pt x="226330" y="87648"/>
                </a:lnTo>
                <a:lnTo>
                  <a:pt x="226125" y="87136"/>
                </a:lnTo>
                <a:lnTo>
                  <a:pt x="224591" y="86727"/>
                </a:lnTo>
                <a:lnTo>
                  <a:pt x="224284" y="87136"/>
                </a:lnTo>
                <a:lnTo>
                  <a:pt x="222648" y="87034"/>
                </a:lnTo>
                <a:lnTo>
                  <a:pt x="222239" y="86523"/>
                </a:lnTo>
                <a:lnTo>
                  <a:pt x="220500" y="86216"/>
                </a:lnTo>
                <a:close/>
                <a:moveTo>
                  <a:pt x="227761" y="88364"/>
                </a:moveTo>
                <a:lnTo>
                  <a:pt x="228273" y="89080"/>
                </a:lnTo>
                <a:lnTo>
                  <a:pt x="228886" y="88670"/>
                </a:lnTo>
                <a:lnTo>
                  <a:pt x="228375" y="88364"/>
                </a:lnTo>
                <a:close/>
                <a:moveTo>
                  <a:pt x="229398" y="88568"/>
                </a:moveTo>
                <a:lnTo>
                  <a:pt x="228989" y="88977"/>
                </a:lnTo>
                <a:lnTo>
                  <a:pt x="229705" y="89182"/>
                </a:lnTo>
                <a:lnTo>
                  <a:pt x="229807" y="88670"/>
                </a:lnTo>
                <a:lnTo>
                  <a:pt x="229398" y="88568"/>
                </a:lnTo>
                <a:close/>
                <a:moveTo>
                  <a:pt x="235432" y="88466"/>
                </a:moveTo>
                <a:lnTo>
                  <a:pt x="234920" y="88875"/>
                </a:lnTo>
                <a:lnTo>
                  <a:pt x="233182" y="88568"/>
                </a:lnTo>
                <a:lnTo>
                  <a:pt x="232670" y="88670"/>
                </a:lnTo>
                <a:lnTo>
                  <a:pt x="232670" y="89182"/>
                </a:lnTo>
                <a:lnTo>
                  <a:pt x="234716" y="88977"/>
                </a:lnTo>
                <a:lnTo>
                  <a:pt x="235330" y="88773"/>
                </a:lnTo>
                <a:lnTo>
                  <a:pt x="235534" y="88466"/>
                </a:lnTo>
                <a:close/>
                <a:moveTo>
                  <a:pt x="230932" y="88364"/>
                </a:moveTo>
                <a:lnTo>
                  <a:pt x="230727" y="88568"/>
                </a:lnTo>
                <a:lnTo>
                  <a:pt x="231034" y="88977"/>
                </a:lnTo>
                <a:lnTo>
                  <a:pt x="231034" y="88977"/>
                </a:lnTo>
                <a:lnTo>
                  <a:pt x="230420" y="88670"/>
                </a:lnTo>
                <a:lnTo>
                  <a:pt x="230011" y="89386"/>
                </a:lnTo>
                <a:lnTo>
                  <a:pt x="231341" y="88977"/>
                </a:lnTo>
                <a:lnTo>
                  <a:pt x="231750" y="89080"/>
                </a:lnTo>
                <a:lnTo>
                  <a:pt x="231648" y="88977"/>
                </a:lnTo>
                <a:lnTo>
                  <a:pt x="231750" y="88977"/>
                </a:lnTo>
                <a:lnTo>
                  <a:pt x="231648" y="88670"/>
                </a:lnTo>
                <a:lnTo>
                  <a:pt x="231239" y="88568"/>
                </a:lnTo>
                <a:lnTo>
                  <a:pt x="230932" y="88364"/>
                </a:lnTo>
                <a:close/>
                <a:moveTo>
                  <a:pt x="232670" y="89591"/>
                </a:moveTo>
                <a:lnTo>
                  <a:pt x="231750" y="89898"/>
                </a:lnTo>
                <a:lnTo>
                  <a:pt x="232670" y="90409"/>
                </a:lnTo>
                <a:lnTo>
                  <a:pt x="233284" y="90205"/>
                </a:lnTo>
                <a:lnTo>
                  <a:pt x="232670" y="89591"/>
                </a:lnTo>
                <a:close/>
                <a:moveTo>
                  <a:pt x="239420" y="88670"/>
                </a:moveTo>
                <a:lnTo>
                  <a:pt x="237989" y="88773"/>
                </a:lnTo>
                <a:lnTo>
                  <a:pt x="235943" y="90102"/>
                </a:lnTo>
                <a:lnTo>
                  <a:pt x="235943" y="90511"/>
                </a:lnTo>
                <a:lnTo>
                  <a:pt x="237068" y="90102"/>
                </a:lnTo>
                <a:lnTo>
                  <a:pt x="239420" y="88670"/>
                </a:lnTo>
                <a:close/>
                <a:moveTo>
                  <a:pt x="244636" y="80386"/>
                </a:moveTo>
                <a:lnTo>
                  <a:pt x="243205" y="81409"/>
                </a:lnTo>
                <a:lnTo>
                  <a:pt x="243920" y="81614"/>
                </a:lnTo>
                <a:lnTo>
                  <a:pt x="244125" y="82125"/>
                </a:lnTo>
                <a:lnTo>
                  <a:pt x="244432" y="82330"/>
                </a:lnTo>
                <a:lnTo>
                  <a:pt x="245761" y="82227"/>
                </a:lnTo>
                <a:lnTo>
                  <a:pt x="245557" y="82739"/>
                </a:lnTo>
                <a:lnTo>
                  <a:pt x="244023" y="82943"/>
                </a:lnTo>
                <a:lnTo>
                  <a:pt x="244534" y="83250"/>
                </a:lnTo>
                <a:lnTo>
                  <a:pt x="244739" y="84068"/>
                </a:lnTo>
                <a:lnTo>
                  <a:pt x="245659" y="83148"/>
                </a:lnTo>
                <a:lnTo>
                  <a:pt x="245761" y="83966"/>
                </a:lnTo>
                <a:lnTo>
                  <a:pt x="246580" y="84068"/>
                </a:lnTo>
                <a:lnTo>
                  <a:pt x="246784" y="84580"/>
                </a:lnTo>
                <a:lnTo>
                  <a:pt x="249648" y="85909"/>
                </a:lnTo>
                <a:lnTo>
                  <a:pt x="249443" y="86011"/>
                </a:lnTo>
                <a:lnTo>
                  <a:pt x="249648" y="86011"/>
                </a:lnTo>
                <a:lnTo>
                  <a:pt x="250261" y="87443"/>
                </a:lnTo>
                <a:lnTo>
                  <a:pt x="249852" y="87545"/>
                </a:lnTo>
                <a:lnTo>
                  <a:pt x="250057" y="88057"/>
                </a:lnTo>
                <a:lnTo>
                  <a:pt x="249852" y="88466"/>
                </a:lnTo>
                <a:lnTo>
                  <a:pt x="251080" y="88159"/>
                </a:lnTo>
                <a:lnTo>
                  <a:pt x="251080" y="88670"/>
                </a:lnTo>
                <a:lnTo>
                  <a:pt x="251693" y="89386"/>
                </a:lnTo>
                <a:lnTo>
                  <a:pt x="253534" y="89386"/>
                </a:lnTo>
                <a:lnTo>
                  <a:pt x="253841" y="88977"/>
                </a:lnTo>
                <a:lnTo>
                  <a:pt x="252920" y="88466"/>
                </a:lnTo>
                <a:lnTo>
                  <a:pt x="254455" y="88261"/>
                </a:lnTo>
                <a:lnTo>
                  <a:pt x="254455" y="88159"/>
                </a:lnTo>
                <a:lnTo>
                  <a:pt x="254557" y="88159"/>
                </a:lnTo>
                <a:lnTo>
                  <a:pt x="254250" y="87750"/>
                </a:lnTo>
                <a:lnTo>
                  <a:pt x="254864" y="87955"/>
                </a:lnTo>
                <a:lnTo>
                  <a:pt x="255375" y="87852"/>
                </a:lnTo>
                <a:lnTo>
                  <a:pt x="257625" y="90307"/>
                </a:lnTo>
                <a:lnTo>
                  <a:pt x="260080" y="91023"/>
                </a:lnTo>
                <a:lnTo>
                  <a:pt x="260080" y="90716"/>
                </a:lnTo>
                <a:lnTo>
                  <a:pt x="260489" y="90614"/>
                </a:lnTo>
                <a:lnTo>
                  <a:pt x="259670" y="90307"/>
                </a:lnTo>
                <a:lnTo>
                  <a:pt x="259670" y="90102"/>
                </a:lnTo>
                <a:lnTo>
                  <a:pt x="259159" y="89386"/>
                </a:lnTo>
                <a:lnTo>
                  <a:pt x="258648" y="89386"/>
                </a:lnTo>
                <a:lnTo>
                  <a:pt x="257318" y="87034"/>
                </a:lnTo>
                <a:lnTo>
                  <a:pt x="258136" y="86932"/>
                </a:lnTo>
                <a:lnTo>
                  <a:pt x="256500" y="85705"/>
                </a:lnTo>
                <a:lnTo>
                  <a:pt x="256398" y="84989"/>
                </a:lnTo>
                <a:lnTo>
                  <a:pt x="251898" y="82636"/>
                </a:lnTo>
                <a:lnTo>
                  <a:pt x="249545" y="81716"/>
                </a:lnTo>
                <a:lnTo>
                  <a:pt x="248727" y="81920"/>
                </a:lnTo>
                <a:lnTo>
                  <a:pt x="248727" y="82125"/>
                </a:lnTo>
                <a:lnTo>
                  <a:pt x="246989" y="83455"/>
                </a:lnTo>
                <a:lnTo>
                  <a:pt x="246375" y="82636"/>
                </a:lnTo>
                <a:lnTo>
                  <a:pt x="246273" y="82943"/>
                </a:lnTo>
                <a:lnTo>
                  <a:pt x="245864" y="80795"/>
                </a:lnTo>
                <a:lnTo>
                  <a:pt x="244636" y="80386"/>
                </a:lnTo>
                <a:close/>
                <a:moveTo>
                  <a:pt x="242693" y="91534"/>
                </a:moveTo>
                <a:lnTo>
                  <a:pt x="241977" y="91636"/>
                </a:lnTo>
                <a:lnTo>
                  <a:pt x="241977" y="91841"/>
                </a:lnTo>
                <a:lnTo>
                  <a:pt x="242386" y="92352"/>
                </a:lnTo>
                <a:lnTo>
                  <a:pt x="242693" y="91534"/>
                </a:lnTo>
                <a:close/>
                <a:moveTo>
                  <a:pt x="285750" y="96648"/>
                </a:moveTo>
                <a:lnTo>
                  <a:pt x="285545" y="96750"/>
                </a:lnTo>
                <a:lnTo>
                  <a:pt x="284420" y="97159"/>
                </a:lnTo>
                <a:lnTo>
                  <a:pt x="284216" y="97261"/>
                </a:lnTo>
                <a:lnTo>
                  <a:pt x="285239" y="97261"/>
                </a:lnTo>
                <a:lnTo>
                  <a:pt x="285750" y="96648"/>
                </a:lnTo>
                <a:close/>
                <a:moveTo>
                  <a:pt x="285648" y="97057"/>
                </a:moveTo>
                <a:lnTo>
                  <a:pt x="285239" y="97261"/>
                </a:lnTo>
                <a:lnTo>
                  <a:pt x="285545" y="97261"/>
                </a:lnTo>
                <a:lnTo>
                  <a:pt x="285648" y="97057"/>
                </a:lnTo>
                <a:close/>
                <a:moveTo>
                  <a:pt x="284011" y="98080"/>
                </a:moveTo>
                <a:lnTo>
                  <a:pt x="282886" y="98591"/>
                </a:lnTo>
                <a:lnTo>
                  <a:pt x="283807" y="98693"/>
                </a:lnTo>
                <a:lnTo>
                  <a:pt x="284114" y="98386"/>
                </a:lnTo>
                <a:lnTo>
                  <a:pt x="284011" y="98080"/>
                </a:lnTo>
                <a:close/>
                <a:moveTo>
                  <a:pt x="168852" y="92761"/>
                </a:moveTo>
                <a:lnTo>
                  <a:pt x="168136" y="92864"/>
                </a:lnTo>
                <a:lnTo>
                  <a:pt x="168136" y="93682"/>
                </a:lnTo>
                <a:lnTo>
                  <a:pt x="167318" y="94295"/>
                </a:lnTo>
                <a:lnTo>
                  <a:pt x="167318" y="95114"/>
                </a:lnTo>
                <a:lnTo>
                  <a:pt x="166807" y="95420"/>
                </a:lnTo>
                <a:lnTo>
                  <a:pt x="166705" y="95318"/>
                </a:lnTo>
                <a:lnTo>
                  <a:pt x="165886" y="96341"/>
                </a:lnTo>
                <a:lnTo>
                  <a:pt x="165375" y="96239"/>
                </a:lnTo>
                <a:lnTo>
                  <a:pt x="164966" y="96443"/>
                </a:lnTo>
                <a:lnTo>
                  <a:pt x="164761" y="96443"/>
                </a:lnTo>
                <a:lnTo>
                  <a:pt x="164045" y="96955"/>
                </a:lnTo>
                <a:lnTo>
                  <a:pt x="163330" y="105955"/>
                </a:lnTo>
                <a:lnTo>
                  <a:pt x="163943" y="106261"/>
                </a:lnTo>
                <a:lnTo>
                  <a:pt x="165477" y="105852"/>
                </a:lnTo>
                <a:lnTo>
                  <a:pt x="168750" y="96034"/>
                </a:lnTo>
                <a:lnTo>
                  <a:pt x="169159" y="96341"/>
                </a:lnTo>
                <a:lnTo>
                  <a:pt x="169364" y="96136"/>
                </a:lnTo>
                <a:lnTo>
                  <a:pt x="168852" y="92761"/>
                </a:lnTo>
                <a:close/>
                <a:moveTo>
                  <a:pt x="79364" y="112500"/>
                </a:moveTo>
                <a:lnTo>
                  <a:pt x="79057" y="112807"/>
                </a:lnTo>
                <a:lnTo>
                  <a:pt x="79057" y="113011"/>
                </a:lnTo>
                <a:lnTo>
                  <a:pt x="79364" y="112500"/>
                </a:lnTo>
                <a:close/>
                <a:moveTo>
                  <a:pt x="185114" y="3784"/>
                </a:moveTo>
                <a:lnTo>
                  <a:pt x="184091" y="4398"/>
                </a:lnTo>
                <a:lnTo>
                  <a:pt x="184909" y="4705"/>
                </a:lnTo>
                <a:lnTo>
                  <a:pt x="183273" y="4705"/>
                </a:lnTo>
                <a:lnTo>
                  <a:pt x="183989" y="5011"/>
                </a:lnTo>
                <a:lnTo>
                  <a:pt x="184193" y="5318"/>
                </a:lnTo>
                <a:lnTo>
                  <a:pt x="184193" y="5318"/>
                </a:lnTo>
                <a:lnTo>
                  <a:pt x="183784" y="5011"/>
                </a:lnTo>
                <a:lnTo>
                  <a:pt x="180102" y="5114"/>
                </a:lnTo>
                <a:lnTo>
                  <a:pt x="180920" y="5216"/>
                </a:lnTo>
                <a:lnTo>
                  <a:pt x="177341" y="5727"/>
                </a:lnTo>
                <a:lnTo>
                  <a:pt x="177545" y="5932"/>
                </a:lnTo>
                <a:lnTo>
                  <a:pt x="177341" y="6239"/>
                </a:lnTo>
                <a:lnTo>
                  <a:pt x="176830" y="6136"/>
                </a:lnTo>
                <a:lnTo>
                  <a:pt x="177955" y="6443"/>
                </a:lnTo>
                <a:lnTo>
                  <a:pt x="177239" y="6443"/>
                </a:lnTo>
                <a:lnTo>
                  <a:pt x="178568" y="6852"/>
                </a:lnTo>
                <a:lnTo>
                  <a:pt x="178057" y="7057"/>
                </a:lnTo>
                <a:lnTo>
                  <a:pt x="178261" y="6852"/>
                </a:lnTo>
                <a:lnTo>
                  <a:pt x="178261" y="6852"/>
                </a:lnTo>
                <a:lnTo>
                  <a:pt x="174477" y="7057"/>
                </a:lnTo>
                <a:lnTo>
                  <a:pt x="174682" y="7466"/>
                </a:lnTo>
                <a:lnTo>
                  <a:pt x="174989" y="7568"/>
                </a:lnTo>
                <a:lnTo>
                  <a:pt x="175091" y="7773"/>
                </a:lnTo>
                <a:lnTo>
                  <a:pt x="177648" y="8795"/>
                </a:lnTo>
                <a:lnTo>
                  <a:pt x="177852" y="9205"/>
                </a:lnTo>
                <a:lnTo>
                  <a:pt x="178261" y="9511"/>
                </a:lnTo>
                <a:lnTo>
                  <a:pt x="178169" y="9789"/>
                </a:lnTo>
                <a:lnTo>
                  <a:pt x="177852" y="9409"/>
                </a:lnTo>
                <a:lnTo>
                  <a:pt x="177545" y="9716"/>
                </a:lnTo>
                <a:lnTo>
                  <a:pt x="177034" y="8591"/>
                </a:lnTo>
                <a:lnTo>
                  <a:pt x="173352" y="8182"/>
                </a:lnTo>
                <a:lnTo>
                  <a:pt x="173352" y="8182"/>
                </a:lnTo>
                <a:lnTo>
                  <a:pt x="173966" y="8489"/>
                </a:lnTo>
                <a:lnTo>
                  <a:pt x="172636" y="8489"/>
                </a:lnTo>
                <a:lnTo>
                  <a:pt x="175193" y="9205"/>
                </a:lnTo>
                <a:lnTo>
                  <a:pt x="175193" y="9205"/>
                </a:lnTo>
                <a:lnTo>
                  <a:pt x="172432" y="8898"/>
                </a:lnTo>
                <a:lnTo>
                  <a:pt x="172432" y="8693"/>
                </a:lnTo>
                <a:lnTo>
                  <a:pt x="172227" y="8591"/>
                </a:lnTo>
                <a:lnTo>
                  <a:pt x="172227" y="8182"/>
                </a:lnTo>
                <a:lnTo>
                  <a:pt x="171307" y="7670"/>
                </a:lnTo>
                <a:lnTo>
                  <a:pt x="171307" y="7670"/>
                </a:lnTo>
                <a:lnTo>
                  <a:pt x="171716" y="8284"/>
                </a:lnTo>
                <a:lnTo>
                  <a:pt x="171102" y="8898"/>
                </a:lnTo>
                <a:lnTo>
                  <a:pt x="172227" y="9511"/>
                </a:lnTo>
                <a:lnTo>
                  <a:pt x="172330" y="10330"/>
                </a:lnTo>
                <a:lnTo>
                  <a:pt x="174886" y="11148"/>
                </a:lnTo>
                <a:lnTo>
                  <a:pt x="173966" y="11045"/>
                </a:lnTo>
                <a:lnTo>
                  <a:pt x="174170" y="12068"/>
                </a:lnTo>
                <a:lnTo>
                  <a:pt x="173966" y="12375"/>
                </a:lnTo>
                <a:lnTo>
                  <a:pt x="173966" y="12580"/>
                </a:lnTo>
                <a:lnTo>
                  <a:pt x="173250" y="13398"/>
                </a:lnTo>
                <a:lnTo>
                  <a:pt x="170898" y="12886"/>
                </a:lnTo>
                <a:lnTo>
                  <a:pt x="172023" y="12886"/>
                </a:lnTo>
                <a:lnTo>
                  <a:pt x="172125" y="13091"/>
                </a:lnTo>
                <a:lnTo>
                  <a:pt x="172636" y="12989"/>
                </a:lnTo>
                <a:lnTo>
                  <a:pt x="172330" y="12784"/>
                </a:lnTo>
                <a:lnTo>
                  <a:pt x="173045" y="11761"/>
                </a:lnTo>
                <a:lnTo>
                  <a:pt x="173045" y="11352"/>
                </a:lnTo>
                <a:lnTo>
                  <a:pt x="172330" y="11045"/>
                </a:lnTo>
                <a:lnTo>
                  <a:pt x="171307" y="9920"/>
                </a:lnTo>
                <a:lnTo>
                  <a:pt x="171307" y="9716"/>
                </a:lnTo>
                <a:lnTo>
                  <a:pt x="171102" y="9307"/>
                </a:lnTo>
                <a:lnTo>
                  <a:pt x="170284" y="8898"/>
                </a:lnTo>
                <a:lnTo>
                  <a:pt x="170182" y="7875"/>
                </a:lnTo>
                <a:lnTo>
                  <a:pt x="168545" y="7670"/>
                </a:lnTo>
                <a:lnTo>
                  <a:pt x="167727" y="8080"/>
                </a:lnTo>
                <a:lnTo>
                  <a:pt x="167625" y="8795"/>
                </a:lnTo>
                <a:lnTo>
                  <a:pt x="167114" y="9205"/>
                </a:lnTo>
                <a:lnTo>
                  <a:pt x="167727" y="9409"/>
                </a:lnTo>
                <a:lnTo>
                  <a:pt x="168034" y="10432"/>
                </a:lnTo>
                <a:lnTo>
                  <a:pt x="169875" y="10943"/>
                </a:lnTo>
                <a:lnTo>
                  <a:pt x="169568" y="11557"/>
                </a:lnTo>
                <a:lnTo>
                  <a:pt x="164148" y="10227"/>
                </a:lnTo>
                <a:lnTo>
                  <a:pt x="163636" y="10432"/>
                </a:lnTo>
                <a:lnTo>
                  <a:pt x="164352" y="10841"/>
                </a:lnTo>
                <a:lnTo>
                  <a:pt x="163841" y="11250"/>
                </a:lnTo>
                <a:lnTo>
                  <a:pt x="159648" y="11557"/>
                </a:lnTo>
                <a:lnTo>
                  <a:pt x="159648" y="11557"/>
                </a:lnTo>
                <a:lnTo>
                  <a:pt x="159955" y="11455"/>
                </a:lnTo>
                <a:lnTo>
                  <a:pt x="159852" y="11045"/>
                </a:lnTo>
                <a:lnTo>
                  <a:pt x="159750" y="11045"/>
                </a:lnTo>
                <a:lnTo>
                  <a:pt x="158830" y="11250"/>
                </a:lnTo>
                <a:lnTo>
                  <a:pt x="159136" y="11352"/>
                </a:lnTo>
                <a:lnTo>
                  <a:pt x="158830" y="11455"/>
                </a:lnTo>
                <a:lnTo>
                  <a:pt x="158625" y="11352"/>
                </a:lnTo>
                <a:lnTo>
                  <a:pt x="156682" y="11966"/>
                </a:lnTo>
                <a:lnTo>
                  <a:pt x="156886" y="12068"/>
                </a:lnTo>
                <a:lnTo>
                  <a:pt x="155250" y="12886"/>
                </a:lnTo>
                <a:lnTo>
                  <a:pt x="154330" y="12273"/>
                </a:lnTo>
                <a:lnTo>
                  <a:pt x="155352" y="11966"/>
                </a:lnTo>
                <a:lnTo>
                  <a:pt x="152898" y="11250"/>
                </a:lnTo>
                <a:lnTo>
                  <a:pt x="153614" y="11659"/>
                </a:lnTo>
                <a:lnTo>
                  <a:pt x="153614" y="12375"/>
                </a:lnTo>
                <a:lnTo>
                  <a:pt x="154227" y="12784"/>
                </a:lnTo>
                <a:lnTo>
                  <a:pt x="154227" y="13602"/>
                </a:lnTo>
                <a:lnTo>
                  <a:pt x="152795" y="13193"/>
                </a:lnTo>
                <a:lnTo>
                  <a:pt x="151466" y="14011"/>
                </a:lnTo>
                <a:lnTo>
                  <a:pt x="152080" y="14727"/>
                </a:lnTo>
                <a:lnTo>
                  <a:pt x="151568" y="14932"/>
                </a:lnTo>
                <a:lnTo>
                  <a:pt x="149625" y="14318"/>
                </a:lnTo>
                <a:lnTo>
                  <a:pt x="149420" y="14523"/>
                </a:lnTo>
                <a:lnTo>
                  <a:pt x="150545" y="15239"/>
                </a:lnTo>
                <a:lnTo>
                  <a:pt x="150341" y="15545"/>
                </a:lnTo>
                <a:lnTo>
                  <a:pt x="146864" y="13295"/>
                </a:lnTo>
                <a:lnTo>
                  <a:pt x="147068" y="13193"/>
                </a:lnTo>
                <a:lnTo>
                  <a:pt x="145636" y="12580"/>
                </a:lnTo>
                <a:lnTo>
                  <a:pt x="151057" y="13398"/>
                </a:lnTo>
                <a:lnTo>
                  <a:pt x="151977" y="12886"/>
                </a:lnTo>
                <a:lnTo>
                  <a:pt x="151875" y="12375"/>
                </a:lnTo>
                <a:lnTo>
                  <a:pt x="150648" y="11659"/>
                </a:lnTo>
                <a:lnTo>
                  <a:pt x="150750" y="11761"/>
                </a:lnTo>
                <a:lnTo>
                  <a:pt x="150750" y="11761"/>
                </a:lnTo>
                <a:lnTo>
                  <a:pt x="146455" y="10636"/>
                </a:lnTo>
                <a:lnTo>
                  <a:pt x="146045" y="10841"/>
                </a:lnTo>
                <a:lnTo>
                  <a:pt x="145841" y="10636"/>
                </a:lnTo>
                <a:lnTo>
                  <a:pt x="145841" y="10534"/>
                </a:lnTo>
                <a:lnTo>
                  <a:pt x="145227" y="10432"/>
                </a:lnTo>
                <a:lnTo>
                  <a:pt x="145739" y="10330"/>
                </a:lnTo>
                <a:lnTo>
                  <a:pt x="145023" y="10125"/>
                </a:lnTo>
                <a:lnTo>
                  <a:pt x="145023" y="10125"/>
                </a:lnTo>
                <a:lnTo>
                  <a:pt x="145125" y="10227"/>
                </a:lnTo>
                <a:lnTo>
                  <a:pt x="143591" y="10330"/>
                </a:lnTo>
                <a:lnTo>
                  <a:pt x="143489" y="10125"/>
                </a:lnTo>
                <a:lnTo>
                  <a:pt x="142875" y="9920"/>
                </a:lnTo>
                <a:lnTo>
                  <a:pt x="144102" y="9920"/>
                </a:lnTo>
                <a:lnTo>
                  <a:pt x="143080" y="9409"/>
                </a:lnTo>
                <a:lnTo>
                  <a:pt x="142466" y="9920"/>
                </a:lnTo>
                <a:lnTo>
                  <a:pt x="141955" y="9409"/>
                </a:lnTo>
                <a:lnTo>
                  <a:pt x="141443" y="9716"/>
                </a:lnTo>
                <a:lnTo>
                  <a:pt x="141341" y="9511"/>
                </a:lnTo>
                <a:lnTo>
                  <a:pt x="141136" y="9409"/>
                </a:lnTo>
                <a:lnTo>
                  <a:pt x="140727" y="9920"/>
                </a:lnTo>
                <a:lnTo>
                  <a:pt x="140830" y="9409"/>
                </a:lnTo>
                <a:lnTo>
                  <a:pt x="140318" y="9307"/>
                </a:lnTo>
                <a:lnTo>
                  <a:pt x="139398" y="10023"/>
                </a:lnTo>
                <a:lnTo>
                  <a:pt x="138886" y="9716"/>
                </a:lnTo>
                <a:lnTo>
                  <a:pt x="138068" y="9920"/>
                </a:lnTo>
                <a:lnTo>
                  <a:pt x="138477" y="10227"/>
                </a:lnTo>
                <a:lnTo>
                  <a:pt x="137864" y="10125"/>
                </a:lnTo>
                <a:lnTo>
                  <a:pt x="137557" y="10330"/>
                </a:lnTo>
                <a:lnTo>
                  <a:pt x="137761" y="10534"/>
                </a:lnTo>
                <a:lnTo>
                  <a:pt x="137352" y="10636"/>
                </a:lnTo>
                <a:lnTo>
                  <a:pt x="137352" y="10125"/>
                </a:lnTo>
                <a:lnTo>
                  <a:pt x="137045" y="10534"/>
                </a:lnTo>
                <a:lnTo>
                  <a:pt x="136330" y="10534"/>
                </a:lnTo>
                <a:lnTo>
                  <a:pt x="136636" y="10636"/>
                </a:lnTo>
                <a:lnTo>
                  <a:pt x="136125" y="10636"/>
                </a:lnTo>
                <a:lnTo>
                  <a:pt x="136125" y="10841"/>
                </a:lnTo>
                <a:lnTo>
                  <a:pt x="135818" y="10841"/>
                </a:lnTo>
                <a:lnTo>
                  <a:pt x="135716" y="11045"/>
                </a:lnTo>
                <a:lnTo>
                  <a:pt x="135102" y="11352"/>
                </a:lnTo>
                <a:lnTo>
                  <a:pt x="135818" y="11455"/>
                </a:lnTo>
                <a:lnTo>
                  <a:pt x="135307" y="11455"/>
                </a:lnTo>
                <a:lnTo>
                  <a:pt x="135102" y="11761"/>
                </a:lnTo>
                <a:lnTo>
                  <a:pt x="135102" y="11966"/>
                </a:lnTo>
                <a:lnTo>
                  <a:pt x="134795" y="11659"/>
                </a:lnTo>
                <a:lnTo>
                  <a:pt x="134386" y="11761"/>
                </a:lnTo>
                <a:lnTo>
                  <a:pt x="134591" y="11864"/>
                </a:lnTo>
                <a:lnTo>
                  <a:pt x="134080" y="12068"/>
                </a:lnTo>
                <a:lnTo>
                  <a:pt x="134386" y="12068"/>
                </a:lnTo>
                <a:lnTo>
                  <a:pt x="134693" y="12273"/>
                </a:lnTo>
                <a:lnTo>
                  <a:pt x="134693" y="12375"/>
                </a:lnTo>
                <a:lnTo>
                  <a:pt x="133875" y="12477"/>
                </a:lnTo>
                <a:lnTo>
                  <a:pt x="134591" y="12477"/>
                </a:lnTo>
                <a:lnTo>
                  <a:pt x="133364" y="12784"/>
                </a:lnTo>
                <a:lnTo>
                  <a:pt x="133568" y="12886"/>
                </a:lnTo>
                <a:lnTo>
                  <a:pt x="133057" y="13091"/>
                </a:lnTo>
                <a:lnTo>
                  <a:pt x="133670" y="13295"/>
                </a:lnTo>
                <a:lnTo>
                  <a:pt x="132852" y="13500"/>
                </a:lnTo>
                <a:lnTo>
                  <a:pt x="133057" y="13602"/>
                </a:lnTo>
                <a:lnTo>
                  <a:pt x="133057" y="14216"/>
                </a:lnTo>
                <a:lnTo>
                  <a:pt x="132750" y="14420"/>
                </a:lnTo>
                <a:lnTo>
                  <a:pt x="132545" y="14318"/>
                </a:lnTo>
                <a:lnTo>
                  <a:pt x="131932" y="14727"/>
                </a:lnTo>
                <a:lnTo>
                  <a:pt x="132239" y="14625"/>
                </a:lnTo>
                <a:lnTo>
                  <a:pt x="130909" y="15750"/>
                </a:lnTo>
                <a:lnTo>
                  <a:pt x="131114" y="15852"/>
                </a:lnTo>
                <a:lnTo>
                  <a:pt x="131830" y="15545"/>
                </a:lnTo>
                <a:lnTo>
                  <a:pt x="131727" y="15443"/>
                </a:lnTo>
                <a:lnTo>
                  <a:pt x="132136" y="15443"/>
                </a:lnTo>
                <a:lnTo>
                  <a:pt x="131932" y="15545"/>
                </a:lnTo>
                <a:lnTo>
                  <a:pt x="132136" y="15545"/>
                </a:lnTo>
                <a:lnTo>
                  <a:pt x="131727" y="15852"/>
                </a:lnTo>
                <a:lnTo>
                  <a:pt x="130091" y="15955"/>
                </a:lnTo>
                <a:lnTo>
                  <a:pt x="129886" y="16057"/>
                </a:lnTo>
                <a:lnTo>
                  <a:pt x="130193" y="16466"/>
                </a:lnTo>
                <a:lnTo>
                  <a:pt x="128864" y="16568"/>
                </a:lnTo>
                <a:lnTo>
                  <a:pt x="129886" y="16568"/>
                </a:lnTo>
                <a:lnTo>
                  <a:pt x="128785" y="16804"/>
                </a:lnTo>
                <a:lnTo>
                  <a:pt x="128785" y="16804"/>
                </a:lnTo>
                <a:lnTo>
                  <a:pt x="127841" y="17182"/>
                </a:lnTo>
                <a:lnTo>
                  <a:pt x="128966" y="17386"/>
                </a:lnTo>
                <a:lnTo>
                  <a:pt x="127739" y="17386"/>
                </a:lnTo>
                <a:lnTo>
                  <a:pt x="128045" y="18102"/>
                </a:lnTo>
                <a:lnTo>
                  <a:pt x="129477" y="17795"/>
                </a:lnTo>
                <a:lnTo>
                  <a:pt x="129580" y="18000"/>
                </a:lnTo>
                <a:lnTo>
                  <a:pt x="129273" y="18205"/>
                </a:lnTo>
                <a:lnTo>
                  <a:pt x="127739" y="18307"/>
                </a:lnTo>
                <a:lnTo>
                  <a:pt x="128250" y="18511"/>
                </a:lnTo>
                <a:lnTo>
                  <a:pt x="127943" y="18818"/>
                </a:lnTo>
                <a:lnTo>
                  <a:pt x="128250" y="19023"/>
                </a:lnTo>
                <a:lnTo>
                  <a:pt x="127943" y="19227"/>
                </a:lnTo>
                <a:lnTo>
                  <a:pt x="128045" y="19330"/>
                </a:lnTo>
                <a:lnTo>
                  <a:pt x="129170" y="18614"/>
                </a:lnTo>
                <a:lnTo>
                  <a:pt x="128864" y="19023"/>
                </a:lnTo>
                <a:lnTo>
                  <a:pt x="128557" y="19023"/>
                </a:lnTo>
                <a:lnTo>
                  <a:pt x="128659" y="19330"/>
                </a:lnTo>
                <a:lnTo>
                  <a:pt x="127943" y="19841"/>
                </a:lnTo>
                <a:lnTo>
                  <a:pt x="128864" y="19534"/>
                </a:lnTo>
                <a:lnTo>
                  <a:pt x="128557" y="19841"/>
                </a:lnTo>
                <a:lnTo>
                  <a:pt x="128864" y="20045"/>
                </a:lnTo>
                <a:lnTo>
                  <a:pt x="128250" y="20352"/>
                </a:lnTo>
                <a:lnTo>
                  <a:pt x="129068" y="20761"/>
                </a:lnTo>
                <a:lnTo>
                  <a:pt x="128966" y="20864"/>
                </a:lnTo>
                <a:lnTo>
                  <a:pt x="131011" y="20148"/>
                </a:lnTo>
                <a:lnTo>
                  <a:pt x="131114" y="19943"/>
                </a:lnTo>
                <a:lnTo>
                  <a:pt x="131727" y="19841"/>
                </a:lnTo>
                <a:lnTo>
                  <a:pt x="131727" y="19534"/>
                </a:lnTo>
                <a:lnTo>
                  <a:pt x="131830" y="19330"/>
                </a:lnTo>
                <a:lnTo>
                  <a:pt x="132034" y="19841"/>
                </a:lnTo>
                <a:lnTo>
                  <a:pt x="132443" y="20045"/>
                </a:lnTo>
                <a:lnTo>
                  <a:pt x="132443" y="20659"/>
                </a:lnTo>
                <a:lnTo>
                  <a:pt x="133670" y="22295"/>
                </a:lnTo>
                <a:lnTo>
                  <a:pt x="133670" y="22500"/>
                </a:lnTo>
                <a:lnTo>
                  <a:pt x="133773" y="22705"/>
                </a:lnTo>
                <a:lnTo>
                  <a:pt x="133466" y="22705"/>
                </a:lnTo>
                <a:lnTo>
                  <a:pt x="133875" y="23523"/>
                </a:lnTo>
                <a:lnTo>
                  <a:pt x="135000" y="23318"/>
                </a:lnTo>
                <a:lnTo>
                  <a:pt x="135205" y="22909"/>
                </a:lnTo>
                <a:lnTo>
                  <a:pt x="136023" y="22807"/>
                </a:lnTo>
                <a:lnTo>
                  <a:pt x="136432" y="20557"/>
                </a:lnTo>
                <a:lnTo>
                  <a:pt x="136636" y="20557"/>
                </a:lnTo>
                <a:lnTo>
                  <a:pt x="136023" y="20455"/>
                </a:lnTo>
                <a:lnTo>
                  <a:pt x="137761" y="19739"/>
                </a:lnTo>
                <a:lnTo>
                  <a:pt x="137250" y="19739"/>
                </a:lnTo>
                <a:lnTo>
                  <a:pt x="137966" y="19227"/>
                </a:lnTo>
                <a:lnTo>
                  <a:pt x="136636" y="18307"/>
                </a:lnTo>
                <a:lnTo>
                  <a:pt x="136432" y="17489"/>
                </a:lnTo>
                <a:lnTo>
                  <a:pt x="136636" y="17591"/>
                </a:lnTo>
                <a:lnTo>
                  <a:pt x="136636" y="17080"/>
                </a:lnTo>
                <a:lnTo>
                  <a:pt x="136432" y="16773"/>
                </a:lnTo>
                <a:lnTo>
                  <a:pt x="136943" y="16670"/>
                </a:lnTo>
                <a:lnTo>
                  <a:pt x="136841" y="16670"/>
                </a:lnTo>
                <a:lnTo>
                  <a:pt x="136739" y="16466"/>
                </a:lnTo>
                <a:lnTo>
                  <a:pt x="137148" y="16364"/>
                </a:lnTo>
                <a:lnTo>
                  <a:pt x="137045" y="16364"/>
                </a:lnTo>
                <a:lnTo>
                  <a:pt x="137455" y="16159"/>
                </a:lnTo>
                <a:lnTo>
                  <a:pt x="137352" y="16057"/>
                </a:lnTo>
                <a:lnTo>
                  <a:pt x="137864" y="15955"/>
                </a:lnTo>
                <a:lnTo>
                  <a:pt x="137864" y="15852"/>
                </a:lnTo>
                <a:lnTo>
                  <a:pt x="139091" y="15034"/>
                </a:lnTo>
                <a:lnTo>
                  <a:pt x="138784" y="14625"/>
                </a:lnTo>
                <a:lnTo>
                  <a:pt x="138886" y="14216"/>
                </a:lnTo>
                <a:lnTo>
                  <a:pt x="138989" y="14216"/>
                </a:lnTo>
                <a:lnTo>
                  <a:pt x="139193" y="14011"/>
                </a:lnTo>
                <a:lnTo>
                  <a:pt x="139398" y="14011"/>
                </a:lnTo>
                <a:lnTo>
                  <a:pt x="139295" y="13909"/>
                </a:lnTo>
                <a:lnTo>
                  <a:pt x="141034" y="13705"/>
                </a:lnTo>
                <a:lnTo>
                  <a:pt x="141545" y="14011"/>
                </a:lnTo>
                <a:lnTo>
                  <a:pt x="141648" y="14625"/>
                </a:lnTo>
                <a:lnTo>
                  <a:pt x="139807" y="15852"/>
                </a:lnTo>
                <a:lnTo>
                  <a:pt x="139807" y="15955"/>
                </a:lnTo>
                <a:lnTo>
                  <a:pt x="139295" y="16159"/>
                </a:lnTo>
                <a:lnTo>
                  <a:pt x="139602" y="18511"/>
                </a:lnTo>
                <a:lnTo>
                  <a:pt x="140523" y="18716"/>
                </a:lnTo>
                <a:lnTo>
                  <a:pt x="140523" y="18920"/>
                </a:lnTo>
                <a:lnTo>
                  <a:pt x="140727" y="18920"/>
                </a:lnTo>
                <a:lnTo>
                  <a:pt x="140830" y="19330"/>
                </a:lnTo>
                <a:lnTo>
                  <a:pt x="142977" y="18818"/>
                </a:lnTo>
                <a:lnTo>
                  <a:pt x="142875" y="18716"/>
                </a:lnTo>
                <a:lnTo>
                  <a:pt x="143386" y="18511"/>
                </a:lnTo>
                <a:lnTo>
                  <a:pt x="143284" y="18716"/>
                </a:lnTo>
                <a:lnTo>
                  <a:pt x="144731" y="18619"/>
                </a:lnTo>
                <a:lnTo>
                  <a:pt x="144731" y="18619"/>
                </a:lnTo>
                <a:lnTo>
                  <a:pt x="146045" y="19125"/>
                </a:lnTo>
                <a:lnTo>
                  <a:pt x="144920" y="19227"/>
                </a:lnTo>
                <a:lnTo>
                  <a:pt x="144818" y="19432"/>
                </a:lnTo>
                <a:lnTo>
                  <a:pt x="144614" y="19330"/>
                </a:lnTo>
                <a:lnTo>
                  <a:pt x="144511" y="19636"/>
                </a:lnTo>
                <a:lnTo>
                  <a:pt x="141750" y="19739"/>
                </a:lnTo>
                <a:lnTo>
                  <a:pt x="141341" y="20045"/>
                </a:lnTo>
                <a:lnTo>
                  <a:pt x="142261" y="20864"/>
                </a:lnTo>
                <a:lnTo>
                  <a:pt x="142261" y="21784"/>
                </a:lnTo>
                <a:lnTo>
                  <a:pt x="140318" y="21375"/>
                </a:lnTo>
                <a:lnTo>
                  <a:pt x="139909" y="22398"/>
                </a:lnTo>
                <a:lnTo>
                  <a:pt x="140011" y="23318"/>
                </a:lnTo>
                <a:lnTo>
                  <a:pt x="140114" y="23932"/>
                </a:lnTo>
                <a:lnTo>
                  <a:pt x="139807" y="23932"/>
                </a:lnTo>
                <a:lnTo>
                  <a:pt x="140011" y="23318"/>
                </a:lnTo>
                <a:lnTo>
                  <a:pt x="138886" y="24545"/>
                </a:lnTo>
                <a:lnTo>
                  <a:pt x="138375" y="24239"/>
                </a:lnTo>
                <a:lnTo>
                  <a:pt x="134693" y="24750"/>
                </a:lnTo>
                <a:lnTo>
                  <a:pt x="135307" y="25261"/>
                </a:lnTo>
                <a:lnTo>
                  <a:pt x="134795" y="25057"/>
                </a:lnTo>
                <a:lnTo>
                  <a:pt x="134693" y="24750"/>
                </a:lnTo>
                <a:lnTo>
                  <a:pt x="133773" y="24443"/>
                </a:lnTo>
                <a:lnTo>
                  <a:pt x="132852" y="24955"/>
                </a:lnTo>
                <a:lnTo>
                  <a:pt x="131625" y="24443"/>
                </a:lnTo>
                <a:lnTo>
                  <a:pt x="131625" y="24136"/>
                </a:lnTo>
                <a:lnTo>
                  <a:pt x="131318" y="23830"/>
                </a:lnTo>
                <a:lnTo>
                  <a:pt x="131420" y="23420"/>
                </a:lnTo>
                <a:lnTo>
                  <a:pt x="131727" y="23216"/>
                </a:lnTo>
                <a:lnTo>
                  <a:pt x="131625" y="23114"/>
                </a:lnTo>
                <a:lnTo>
                  <a:pt x="132341" y="22500"/>
                </a:lnTo>
                <a:lnTo>
                  <a:pt x="131932" y="22398"/>
                </a:lnTo>
                <a:lnTo>
                  <a:pt x="132034" y="21273"/>
                </a:lnTo>
                <a:lnTo>
                  <a:pt x="132034" y="21273"/>
                </a:lnTo>
                <a:lnTo>
                  <a:pt x="130602" y="21886"/>
                </a:lnTo>
                <a:lnTo>
                  <a:pt x="130602" y="22193"/>
                </a:lnTo>
                <a:lnTo>
                  <a:pt x="131011" y="22295"/>
                </a:lnTo>
                <a:lnTo>
                  <a:pt x="130705" y="22398"/>
                </a:lnTo>
                <a:lnTo>
                  <a:pt x="130295" y="22398"/>
                </a:lnTo>
                <a:lnTo>
                  <a:pt x="130295" y="23318"/>
                </a:lnTo>
                <a:lnTo>
                  <a:pt x="130909" y="24341"/>
                </a:lnTo>
                <a:lnTo>
                  <a:pt x="130807" y="24545"/>
                </a:lnTo>
                <a:lnTo>
                  <a:pt x="131625" y="25261"/>
                </a:lnTo>
                <a:lnTo>
                  <a:pt x="131011" y="25057"/>
                </a:lnTo>
                <a:lnTo>
                  <a:pt x="130705" y="25466"/>
                </a:lnTo>
                <a:lnTo>
                  <a:pt x="128864" y="25466"/>
                </a:lnTo>
                <a:lnTo>
                  <a:pt x="127739" y="26080"/>
                </a:lnTo>
                <a:lnTo>
                  <a:pt x="127432" y="27205"/>
                </a:lnTo>
                <a:lnTo>
                  <a:pt x="127227" y="27205"/>
                </a:lnTo>
                <a:lnTo>
                  <a:pt x="127534" y="27409"/>
                </a:lnTo>
                <a:lnTo>
                  <a:pt x="127534" y="27409"/>
                </a:lnTo>
                <a:lnTo>
                  <a:pt x="126818" y="27307"/>
                </a:lnTo>
                <a:lnTo>
                  <a:pt x="126818" y="27307"/>
                </a:lnTo>
                <a:lnTo>
                  <a:pt x="127432" y="27409"/>
                </a:lnTo>
                <a:lnTo>
                  <a:pt x="125386" y="28023"/>
                </a:lnTo>
                <a:lnTo>
                  <a:pt x="124977" y="28841"/>
                </a:lnTo>
                <a:lnTo>
                  <a:pt x="124261" y="29148"/>
                </a:lnTo>
                <a:lnTo>
                  <a:pt x="124466" y="29352"/>
                </a:lnTo>
                <a:lnTo>
                  <a:pt x="123239" y="29455"/>
                </a:lnTo>
                <a:lnTo>
                  <a:pt x="123136" y="29148"/>
                </a:lnTo>
                <a:lnTo>
                  <a:pt x="122727" y="29352"/>
                </a:lnTo>
                <a:lnTo>
                  <a:pt x="123034" y="30170"/>
                </a:lnTo>
                <a:lnTo>
                  <a:pt x="120375" y="30375"/>
                </a:lnTo>
                <a:lnTo>
                  <a:pt x="120784" y="30477"/>
                </a:lnTo>
                <a:lnTo>
                  <a:pt x="120477" y="30580"/>
                </a:lnTo>
                <a:lnTo>
                  <a:pt x="120682" y="30682"/>
                </a:lnTo>
                <a:lnTo>
                  <a:pt x="120375" y="30784"/>
                </a:lnTo>
                <a:lnTo>
                  <a:pt x="122011" y="31193"/>
                </a:lnTo>
                <a:lnTo>
                  <a:pt x="121909" y="31295"/>
                </a:lnTo>
                <a:lnTo>
                  <a:pt x="122114" y="31295"/>
                </a:lnTo>
                <a:lnTo>
                  <a:pt x="122114" y="31398"/>
                </a:lnTo>
                <a:lnTo>
                  <a:pt x="122727" y="31602"/>
                </a:lnTo>
                <a:lnTo>
                  <a:pt x="122420" y="31705"/>
                </a:lnTo>
                <a:lnTo>
                  <a:pt x="122523" y="32114"/>
                </a:lnTo>
                <a:lnTo>
                  <a:pt x="123239" y="32523"/>
                </a:lnTo>
                <a:lnTo>
                  <a:pt x="123341" y="33136"/>
                </a:lnTo>
                <a:lnTo>
                  <a:pt x="123136" y="33034"/>
                </a:lnTo>
                <a:lnTo>
                  <a:pt x="123750" y="33852"/>
                </a:lnTo>
                <a:lnTo>
                  <a:pt x="123750" y="33852"/>
                </a:lnTo>
                <a:lnTo>
                  <a:pt x="123239" y="33341"/>
                </a:lnTo>
                <a:lnTo>
                  <a:pt x="123136" y="34261"/>
                </a:lnTo>
                <a:lnTo>
                  <a:pt x="123239" y="34159"/>
                </a:lnTo>
                <a:lnTo>
                  <a:pt x="123239" y="34261"/>
                </a:lnTo>
                <a:lnTo>
                  <a:pt x="122830" y="35386"/>
                </a:lnTo>
                <a:lnTo>
                  <a:pt x="117409" y="35284"/>
                </a:lnTo>
                <a:lnTo>
                  <a:pt x="117307" y="35489"/>
                </a:lnTo>
                <a:lnTo>
                  <a:pt x="116898" y="35591"/>
                </a:lnTo>
                <a:lnTo>
                  <a:pt x="116693" y="36307"/>
                </a:lnTo>
                <a:lnTo>
                  <a:pt x="116898" y="36307"/>
                </a:lnTo>
                <a:lnTo>
                  <a:pt x="116898" y="36614"/>
                </a:lnTo>
                <a:lnTo>
                  <a:pt x="117000" y="36614"/>
                </a:lnTo>
                <a:lnTo>
                  <a:pt x="116182" y="40091"/>
                </a:lnTo>
                <a:lnTo>
                  <a:pt x="116795" y="39784"/>
                </a:lnTo>
                <a:lnTo>
                  <a:pt x="116386" y="40295"/>
                </a:lnTo>
                <a:lnTo>
                  <a:pt x="116687" y="40446"/>
                </a:lnTo>
                <a:lnTo>
                  <a:pt x="116687" y="40446"/>
                </a:lnTo>
                <a:lnTo>
                  <a:pt x="116489" y="41932"/>
                </a:lnTo>
                <a:lnTo>
                  <a:pt x="118330" y="41625"/>
                </a:lnTo>
                <a:lnTo>
                  <a:pt x="118739" y="42136"/>
                </a:lnTo>
                <a:lnTo>
                  <a:pt x="118841" y="42034"/>
                </a:lnTo>
                <a:lnTo>
                  <a:pt x="119455" y="42955"/>
                </a:lnTo>
                <a:lnTo>
                  <a:pt x="122420" y="42034"/>
                </a:lnTo>
                <a:lnTo>
                  <a:pt x="122727" y="41625"/>
                </a:lnTo>
                <a:lnTo>
                  <a:pt x="123545" y="41318"/>
                </a:lnTo>
                <a:lnTo>
                  <a:pt x="123852" y="40500"/>
                </a:lnTo>
                <a:lnTo>
                  <a:pt x="124261" y="40193"/>
                </a:lnTo>
                <a:lnTo>
                  <a:pt x="123955" y="39784"/>
                </a:lnTo>
                <a:lnTo>
                  <a:pt x="124773" y="38045"/>
                </a:lnTo>
                <a:lnTo>
                  <a:pt x="126818" y="36920"/>
                </a:lnTo>
                <a:lnTo>
                  <a:pt x="126818" y="35693"/>
                </a:lnTo>
                <a:lnTo>
                  <a:pt x="129682" y="35591"/>
                </a:lnTo>
                <a:lnTo>
                  <a:pt x="131318" y="34466"/>
                </a:lnTo>
                <a:lnTo>
                  <a:pt x="136943" y="38864"/>
                </a:lnTo>
                <a:lnTo>
                  <a:pt x="137250" y="38864"/>
                </a:lnTo>
                <a:lnTo>
                  <a:pt x="137761" y="40091"/>
                </a:lnTo>
                <a:lnTo>
                  <a:pt x="137557" y="40193"/>
                </a:lnTo>
                <a:lnTo>
                  <a:pt x="137352" y="40807"/>
                </a:lnTo>
                <a:lnTo>
                  <a:pt x="137761" y="41011"/>
                </a:lnTo>
                <a:lnTo>
                  <a:pt x="138170" y="39989"/>
                </a:lnTo>
                <a:lnTo>
                  <a:pt x="138580" y="39886"/>
                </a:lnTo>
                <a:lnTo>
                  <a:pt x="138477" y="39375"/>
                </a:lnTo>
                <a:lnTo>
                  <a:pt x="138068" y="39170"/>
                </a:lnTo>
                <a:lnTo>
                  <a:pt x="138375" y="38455"/>
                </a:lnTo>
                <a:lnTo>
                  <a:pt x="139602" y="38966"/>
                </a:lnTo>
                <a:lnTo>
                  <a:pt x="137455" y="37432"/>
                </a:lnTo>
                <a:lnTo>
                  <a:pt x="137557" y="37023"/>
                </a:lnTo>
                <a:lnTo>
                  <a:pt x="136432" y="36818"/>
                </a:lnTo>
                <a:lnTo>
                  <a:pt x="134182" y="34057"/>
                </a:lnTo>
                <a:lnTo>
                  <a:pt x="134284" y="33341"/>
                </a:lnTo>
                <a:lnTo>
                  <a:pt x="135307" y="33239"/>
                </a:lnTo>
                <a:lnTo>
                  <a:pt x="135205" y="33750"/>
                </a:lnTo>
                <a:lnTo>
                  <a:pt x="135716" y="33750"/>
                </a:lnTo>
                <a:lnTo>
                  <a:pt x="135818" y="33545"/>
                </a:lnTo>
                <a:lnTo>
                  <a:pt x="136841" y="34670"/>
                </a:lnTo>
                <a:lnTo>
                  <a:pt x="136534" y="34670"/>
                </a:lnTo>
                <a:lnTo>
                  <a:pt x="138784" y="36102"/>
                </a:lnTo>
                <a:lnTo>
                  <a:pt x="138170" y="35898"/>
                </a:lnTo>
                <a:lnTo>
                  <a:pt x="140420" y="37330"/>
                </a:lnTo>
                <a:lnTo>
                  <a:pt x="140420" y="38557"/>
                </a:lnTo>
                <a:lnTo>
                  <a:pt x="140318" y="38557"/>
                </a:lnTo>
                <a:lnTo>
                  <a:pt x="141955" y="39989"/>
                </a:lnTo>
                <a:lnTo>
                  <a:pt x="141648" y="39989"/>
                </a:lnTo>
                <a:lnTo>
                  <a:pt x="141955" y="40398"/>
                </a:lnTo>
                <a:lnTo>
                  <a:pt x="143080" y="40500"/>
                </a:lnTo>
                <a:lnTo>
                  <a:pt x="143489" y="40807"/>
                </a:lnTo>
                <a:lnTo>
                  <a:pt x="143489" y="40909"/>
                </a:lnTo>
                <a:lnTo>
                  <a:pt x="142159" y="40909"/>
                </a:lnTo>
                <a:lnTo>
                  <a:pt x="142773" y="42239"/>
                </a:lnTo>
                <a:lnTo>
                  <a:pt x="143284" y="42545"/>
                </a:lnTo>
                <a:lnTo>
                  <a:pt x="143898" y="42545"/>
                </a:lnTo>
                <a:lnTo>
                  <a:pt x="143489" y="41318"/>
                </a:lnTo>
                <a:lnTo>
                  <a:pt x="144102" y="41523"/>
                </a:lnTo>
                <a:lnTo>
                  <a:pt x="144102" y="41523"/>
                </a:lnTo>
                <a:lnTo>
                  <a:pt x="143591" y="41011"/>
                </a:lnTo>
                <a:lnTo>
                  <a:pt x="144205" y="41011"/>
                </a:lnTo>
                <a:lnTo>
                  <a:pt x="144409" y="40807"/>
                </a:lnTo>
                <a:lnTo>
                  <a:pt x="143182" y="39989"/>
                </a:lnTo>
                <a:lnTo>
                  <a:pt x="143591" y="39784"/>
                </a:lnTo>
                <a:lnTo>
                  <a:pt x="143386" y="39682"/>
                </a:lnTo>
                <a:lnTo>
                  <a:pt x="143591" y="39580"/>
                </a:lnTo>
                <a:lnTo>
                  <a:pt x="143693" y="39784"/>
                </a:lnTo>
                <a:lnTo>
                  <a:pt x="143591" y="39477"/>
                </a:lnTo>
                <a:lnTo>
                  <a:pt x="143080" y="38761"/>
                </a:lnTo>
                <a:lnTo>
                  <a:pt x="143284" y="38352"/>
                </a:lnTo>
                <a:lnTo>
                  <a:pt x="143740" y="38678"/>
                </a:lnTo>
                <a:lnTo>
                  <a:pt x="143740" y="38678"/>
                </a:lnTo>
                <a:lnTo>
                  <a:pt x="144205" y="38864"/>
                </a:lnTo>
                <a:lnTo>
                  <a:pt x="144102" y="38557"/>
                </a:lnTo>
                <a:lnTo>
                  <a:pt x="144511" y="38761"/>
                </a:lnTo>
                <a:lnTo>
                  <a:pt x="144000" y="38250"/>
                </a:lnTo>
                <a:lnTo>
                  <a:pt x="145636" y="38045"/>
                </a:lnTo>
                <a:lnTo>
                  <a:pt x="145943" y="38250"/>
                </a:lnTo>
                <a:lnTo>
                  <a:pt x="146557" y="38250"/>
                </a:lnTo>
                <a:lnTo>
                  <a:pt x="146045" y="38864"/>
                </a:lnTo>
                <a:lnTo>
                  <a:pt x="146864" y="39989"/>
                </a:lnTo>
                <a:lnTo>
                  <a:pt x="146761" y="40295"/>
                </a:lnTo>
                <a:lnTo>
                  <a:pt x="147068" y="40398"/>
                </a:lnTo>
                <a:lnTo>
                  <a:pt x="146659" y="40602"/>
                </a:lnTo>
                <a:lnTo>
                  <a:pt x="146455" y="40295"/>
                </a:lnTo>
                <a:lnTo>
                  <a:pt x="146352" y="40705"/>
                </a:lnTo>
                <a:lnTo>
                  <a:pt x="146864" y="40807"/>
                </a:lnTo>
                <a:lnTo>
                  <a:pt x="147477" y="41727"/>
                </a:lnTo>
                <a:lnTo>
                  <a:pt x="147375" y="41830"/>
                </a:lnTo>
                <a:lnTo>
                  <a:pt x="147273" y="41932"/>
                </a:lnTo>
                <a:lnTo>
                  <a:pt x="148091" y="41932"/>
                </a:lnTo>
                <a:lnTo>
                  <a:pt x="147477" y="42239"/>
                </a:lnTo>
                <a:lnTo>
                  <a:pt x="147989" y="42239"/>
                </a:lnTo>
                <a:lnTo>
                  <a:pt x="147989" y="42341"/>
                </a:lnTo>
                <a:lnTo>
                  <a:pt x="148602" y="42239"/>
                </a:lnTo>
                <a:lnTo>
                  <a:pt x="149523" y="42852"/>
                </a:lnTo>
                <a:lnTo>
                  <a:pt x="150136" y="42648"/>
                </a:lnTo>
                <a:lnTo>
                  <a:pt x="150341" y="42136"/>
                </a:lnTo>
                <a:lnTo>
                  <a:pt x="152080" y="42955"/>
                </a:lnTo>
                <a:lnTo>
                  <a:pt x="152898" y="42852"/>
                </a:lnTo>
                <a:lnTo>
                  <a:pt x="153511" y="42239"/>
                </a:lnTo>
                <a:lnTo>
                  <a:pt x="154227" y="42443"/>
                </a:lnTo>
                <a:lnTo>
                  <a:pt x="154636" y="42136"/>
                </a:lnTo>
                <a:lnTo>
                  <a:pt x="154023" y="47659"/>
                </a:lnTo>
                <a:lnTo>
                  <a:pt x="152489" y="48068"/>
                </a:lnTo>
                <a:lnTo>
                  <a:pt x="152080" y="47864"/>
                </a:lnTo>
                <a:lnTo>
                  <a:pt x="151773" y="47864"/>
                </a:lnTo>
                <a:lnTo>
                  <a:pt x="151773" y="47761"/>
                </a:lnTo>
                <a:lnTo>
                  <a:pt x="151261" y="47557"/>
                </a:lnTo>
                <a:lnTo>
                  <a:pt x="150648" y="47761"/>
                </a:lnTo>
                <a:lnTo>
                  <a:pt x="150955" y="47557"/>
                </a:lnTo>
                <a:lnTo>
                  <a:pt x="150955" y="47557"/>
                </a:lnTo>
                <a:lnTo>
                  <a:pt x="149114" y="48170"/>
                </a:lnTo>
                <a:lnTo>
                  <a:pt x="146148" y="47659"/>
                </a:lnTo>
                <a:lnTo>
                  <a:pt x="145739" y="47148"/>
                </a:lnTo>
                <a:lnTo>
                  <a:pt x="144102" y="46739"/>
                </a:lnTo>
                <a:lnTo>
                  <a:pt x="144000" y="46432"/>
                </a:lnTo>
                <a:lnTo>
                  <a:pt x="143489" y="46227"/>
                </a:lnTo>
                <a:lnTo>
                  <a:pt x="141955" y="46534"/>
                </a:lnTo>
                <a:lnTo>
                  <a:pt x="141443" y="47250"/>
                </a:lnTo>
                <a:lnTo>
                  <a:pt x="141648" y="48170"/>
                </a:lnTo>
                <a:lnTo>
                  <a:pt x="140114" y="48580"/>
                </a:lnTo>
                <a:lnTo>
                  <a:pt x="133773" y="45818"/>
                </a:lnTo>
                <a:lnTo>
                  <a:pt x="133875" y="45818"/>
                </a:lnTo>
                <a:lnTo>
                  <a:pt x="132750" y="44898"/>
                </a:lnTo>
                <a:lnTo>
                  <a:pt x="133568" y="43670"/>
                </a:lnTo>
                <a:lnTo>
                  <a:pt x="133159" y="43057"/>
                </a:lnTo>
                <a:lnTo>
                  <a:pt x="133466" y="41932"/>
                </a:lnTo>
                <a:lnTo>
                  <a:pt x="132852" y="42136"/>
                </a:lnTo>
                <a:lnTo>
                  <a:pt x="132852" y="41830"/>
                </a:lnTo>
                <a:lnTo>
                  <a:pt x="132545" y="41727"/>
                </a:lnTo>
                <a:lnTo>
                  <a:pt x="132545" y="41625"/>
                </a:lnTo>
                <a:lnTo>
                  <a:pt x="130807" y="42136"/>
                </a:lnTo>
                <a:lnTo>
                  <a:pt x="130295" y="41830"/>
                </a:lnTo>
                <a:lnTo>
                  <a:pt x="122318" y="43977"/>
                </a:lnTo>
                <a:lnTo>
                  <a:pt x="121602" y="43670"/>
                </a:lnTo>
                <a:lnTo>
                  <a:pt x="120477" y="43875"/>
                </a:lnTo>
                <a:lnTo>
                  <a:pt x="119659" y="43057"/>
                </a:lnTo>
                <a:lnTo>
                  <a:pt x="115568" y="48477"/>
                </a:lnTo>
                <a:lnTo>
                  <a:pt x="115773" y="48784"/>
                </a:lnTo>
                <a:lnTo>
                  <a:pt x="114034" y="50932"/>
                </a:lnTo>
                <a:lnTo>
                  <a:pt x="112909" y="51239"/>
                </a:lnTo>
                <a:lnTo>
                  <a:pt x="109943" y="55739"/>
                </a:lnTo>
                <a:lnTo>
                  <a:pt x="109943" y="55739"/>
                </a:lnTo>
                <a:lnTo>
                  <a:pt x="110148" y="55534"/>
                </a:lnTo>
                <a:lnTo>
                  <a:pt x="110148" y="55534"/>
                </a:lnTo>
                <a:lnTo>
                  <a:pt x="108920" y="58602"/>
                </a:lnTo>
                <a:lnTo>
                  <a:pt x="109432" y="58807"/>
                </a:lnTo>
                <a:lnTo>
                  <a:pt x="109432" y="60034"/>
                </a:lnTo>
                <a:lnTo>
                  <a:pt x="109636" y="59932"/>
                </a:lnTo>
                <a:lnTo>
                  <a:pt x="109330" y="63716"/>
                </a:lnTo>
                <a:lnTo>
                  <a:pt x="108409" y="64841"/>
                </a:lnTo>
                <a:lnTo>
                  <a:pt x="109023" y="65659"/>
                </a:lnTo>
                <a:lnTo>
                  <a:pt x="109227" y="65557"/>
                </a:lnTo>
                <a:lnTo>
                  <a:pt x="109227" y="66170"/>
                </a:lnTo>
                <a:lnTo>
                  <a:pt x="110250" y="66170"/>
                </a:lnTo>
                <a:lnTo>
                  <a:pt x="109330" y="66375"/>
                </a:lnTo>
                <a:lnTo>
                  <a:pt x="109227" y="66273"/>
                </a:lnTo>
                <a:lnTo>
                  <a:pt x="109023" y="67091"/>
                </a:lnTo>
                <a:lnTo>
                  <a:pt x="109023" y="67091"/>
                </a:lnTo>
                <a:lnTo>
                  <a:pt x="109227" y="66989"/>
                </a:lnTo>
                <a:lnTo>
                  <a:pt x="109739" y="67909"/>
                </a:lnTo>
                <a:lnTo>
                  <a:pt x="110557" y="67705"/>
                </a:lnTo>
                <a:lnTo>
                  <a:pt x="110557" y="67705"/>
                </a:lnTo>
                <a:lnTo>
                  <a:pt x="110148" y="67909"/>
                </a:lnTo>
                <a:lnTo>
                  <a:pt x="110557" y="68114"/>
                </a:lnTo>
                <a:lnTo>
                  <a:pt x="110148" y="68318"/>
                </a:lnTo>
                <a:lnTo>
                  <a:pt x="110250" y="68318"/>
                </a:lnTo>
                <a:lnTo>
                  <a:pt x="110455" y="68523"/>
                </a:lnTo>
                <a:lnTo>
                  <a:pt x="110352" y="68727"/>
                </a:lnTo>
                <a:lnTo>
                  <a:pt x="110557" y="68625"/>
                </a:lnTo>
                <a:lnTo>
                  <a:pt x="110659" y="68932"/>
                </a:lnTo>
                <a:lnTo>
                  <a:pt x="110864" y="69034"/>
                </a:lnTo>
                <a:lnTo>
                  <a:pt x="110966" y="68932"/>
                </a:lnTo>
                <a:lnTo>
                  <a:pt x="111375" y="69648"/>
                </a:lnTo>
                <a:lnTo>
                  <a:pt x="111784" y="69852"/>
                </a:lnTo>
                <a:lnTo>
                  <a:pt x="111784" y="70261"/>
                </a:lnTo>
                <a:lnTo>
                  <a:pt x="112295" y="70875"/>
                </a:lnTo>
                <a:lnTo>
                  <a:pt x="112193" y="71182"/>
                </a:lnTo>
                <a:lnTo>
                  <a:pt x="112500" y="71182"/>
                </a:lnTo>
                <a:lnTo>
                  <a:pt x="112193" y="71284"/>
                </a:lnTo>
                <a:lnTo>
                  <a:pt x="117511" y="75477"/>
                </a:lnTo>
                <a:lnTo>
                  <a:pt x="119557" y="74761"/>
                </a:lnTo>
                <a:lnTo>
                  <a:pt x="119250" y="74761"/>
                </a:lnTo>
                <a:lnTo>
                  <a:pt x="120477" y="74659"/>
                </a:lnTo>
                <a:lnTo>
                  <a:pt x="119966" y="74659"/>
                </a:lnTo>
                <a:lnTo>
                  <a:pt x="121295" y="74557"/>
                </a:lnTo>
                <a:lnTo>
                  <a:pt x="121398" y="74761"/>
                </a:lnTo>
                <a:lnTo>
                  <a:pt x="127534" y="73227"/>
                </a:lnTo>
                <a:lnTo>
                  <a:pt x="127330" y="73432"/>
                </a:lnTo>
                <a:lnTo>
                  <a:pt x="129170" y="74455"/>
                </a:lnTo>
                <a:lnTo>
                  <a:pt x="129170" y="74761"/>
                </a:lnTo>
                <a:lnTo>
                  <a:pt x="129068" y="74761"/>
                </a:lnTo>
                <a:lnTo>
                  <a:pt x="129886" y="75477"/>
                </a:lnTo>
                <a:lnTo>
                  <a:pt x="130091" y="75477"/>
                </a:lnTo>
                <a:lnTo>
                  <a:pt x="130398" y="75580"/>
                </a:lnTo>
                <a:lnTo>
                  <a:pt x="130295" y="75170"/>
                </a:lnTo>
                <a:lnTo>
                  <a:pt x="130398" y="75477"/>
                </a:lnTo>
                <a:lnTo>
                  <a:pt x="130602" y="75170"/>
                </a:lnTo>
                <a:lnTo>
                  <a:pt x="131420" y="75375"/>
                </a:lnTo>
                <a:lnTo>
                  <a:pt x="131625" y="74966"/>
                </a:lnTo>
                <a:lnTo>
                  <a:pt x="132341" y="75784"/>
                </a:lnTo>
                <a:lnTo>
                  <a:pt x="132955" y="75886"/>
                </a:lnTo>
                <a:lnTo>
                  <a:pt x="132852" y="79466"/>
                </a:lnTo>
                <a:lnTo>
                  <a:pt x="132648" y="79568"/>
                </a:lnTo>
                <a:lnTo>
                  <a:pt x="133261" y="79875"/>
                </a:lnTo>
                <a:lnTo>
                  <a:pt x="133057" y="79977"/>
                </a:lnTo>
                <a:lnTo>
                  <a:pt x="132648" y="79670"/>
                </a:lnTo>
                <a:lnTo>
                  <a:pt x="132443" y="80591"/>
                </a:lnTo>
                <a:lnTo>
                  <a:pt x="132034" y="80693"/>
                </a:lnTo>
                <a:lnTo>
                  <a:pt x="132852" y="81716"/>
                </a:lnTo>
                <a:lnTo>
                  <a:pt x="132852" y="81716"/>
                </a:lnTo>
                <a:lnTo>
                  <a:pt x="132341" y="81409"/>
                </a:lnTo>
                <a:lnTo>
                  <a:pt x="132750" y="82023"/>
                </a:lnTo>
                <a:lnTo>
                  <a:pt x="132648" y="82023"/>
                </a:lnTo>
                <a:lnTo>
                  <a:pt x="133261" y="82636"/>
                </a:lnTo>
                <a:lnTo>
                  <a:pt x="132955" y="82534"/>
                </a:lnTo>
                <a:lnTo>
                  <a:pt x="135205" y="85909"/>
                </a:lnTo>
                <a:lnTo>
                  <a:pt x="136023" y="86114"/>
                </a:lnTo>
                <a:lnTo>
                  <a:pt x="135307" y="86318"/>
                </a:lnTo>
                <a:lnTo>
                  <a:pt x="135920" y="89284"/>
                </a:lnTo>
                <a:lnTo>
                  <a:pt x="136023" y="89182"/>
                </a:lnTo>
                <a:lnTo>
                  <a:pt x="136432" y="92557"/>
                </a:lnTo>
                <a:lnTo>
                  <a:pt x="134795" y="96648"/>
                </a:lnTo>
                <a:lnTo>
                  <a:pt x="137045" y="103602"/>
                </a:lnTo>
                <a:lnTo>
                  <a:pt x="136943" y="103602"/>
                </a:lnTo>
                <a:lnTo>
                  <a:pt x="140011" y="115364"/>
                </a:lnTo>
                <a:lnTo>
                  <a:pt x="146148" y="114955"/>
                </a:lnTo>
                <a:lnTo>
                  <a:pt x="146557" y="114648"/>
                </a:lnTo>
                <a:lnTo>
                  <a:pt x="147068" y="114648"/>
                </a:lnTo>
                <a:lnTo>
                  <a:pt x="152693" y="109125"/>
                </a:lnTo>
                <a:lnTo>
                  <a:pt x="153205" y="106977"/>
                </a:lnTo>
                <a:lnTo>
                  <a:pt x="153102" y="107080"/>
                </a:lnTo>
                <a:lnTo>
                  <a:pt x="153205" y="106875"/>
                </a:lnTo>
                <a:lnTo>
                  <a:pt x="153205" y="106977"/>
                </a:lnTo>
                <a:lnTo>
                  <a:pt x="155659" y="104523"/>
                </a:lnTo>
                <a:lnTo>
                  <a:pt x="155659" y="102784"/>
                </a:lnTo>
                <a:lnTo>
                  <a:pt x="155557" y="103091"/>
                </a:lnTo>
                <a:lnTo>
                  <a:pt x="155045" y="100330"/>
                </a:lnTo>
                <a:lnTo>
                  <a:pt x="160670" y="95932"/>
                </a:lnTo>
                <a:lnTo>
                  <a:pt x="160875" y="91125"/>
                </a:lnTo>
                <a:lnTo>
                  <a:pt x="160057" y="90307"/>
                </a:lnTo>
                <a:lnTo>
                  <a:pt x="159955" y="87136"/>
                </a:lnTo>
                <a:lnTo>
                  <a:pt x="159341" y="86523"/>
                </a:lnTo>
                <a:lnTo>
                  <a:pt x="161284" y="82125"/>
                </a:lnTo>
                <a:lnTo>
                  <a:pt x="161693" y="82023"/>
                </a:lnTo>
                <a:lnTo>
                  <a:pt x="170591" y="69341"/>
                </a:lnTo>
                <a:lnTo>
                  <a:pt x="170386" y="69136"/>
                </a:lnTo>
                <a:lnTo>
                  <a:pt x="170284" y="69341"/>
                </a:lnTo>
                <a:lnTo>
                  <a:pt x="170182" y="67807"/>
                </a:lnTo>
                <a:lnTo>
                  <a:pt x="164557" y="69341"/>
                </a:lnTo>
                <a:lnTo>
                  <a:pt x="162511" y="68114"/>
                </a:lnTo>
                <a:lnTo>
                  <a:pt x="163330" y="67602"/>
                </a:lnTo>
                <a:lnTo>
                  <a:pt x="162920" y="66784"/>
                </a:lnTo>
                <a:lnTo>
                  <a:pt x="162920" y="66886"/>
                </a:lnTo>
                <a:lnTo>
                  <a:pt x="159955" y="64125"/>
                </a:lnTo>
                <a:lnTo>
                  <a:pt x="159955" y="64534"/>
                </a:lnTo>
                <a:lnTo>
                  <a:pt x="157193" y="58295"/>
                </a:lnTo>
                <a:lnTo>
                  <a:pt x="157193" y="58295"/>
                </a:lnTo>
                <a:lnTo>
                  <a:pt x="157295" y="58398"/>
                </a:lnTo>
                <a:lnTo>
                  <a:pt x="156375" y="56761"/>
                </a:lnTo>
                <a:lnTo>
                  <a:pt x="155966" y="56557"/>
                </a:lnTo>
                <a:lnTo>
                  <a:pt x="155659" y="56148"/>
                </a:lnTo>
                <a:lnTo>
                  <a:pt x="155864" y="55432"/>
                </a:lnTo>
                <a:lnTo>
                  <a:pt x="152591" y="49193"/>
                </a:lnTo>
                <a:lnTo>
                  <a:pt x="152591" y="49193"/>
                </a:lnTo>
                <a:lnTo>
                  <a:pt x="153716" y="51136"/>
                </a:lnTo>
                <a:lnTo>
                  <a:pt x="154330" y="50830"/>
                </a:lnTo>
                <a:lnTo>
                  <a:pt x="154739" y="49602"/>
                </a:lnTo>
                <a:lnTo>
                  <a:pt x="154534" y="51136"/>
                </a:lnTo>
                <a:lnTo>
                  <a:pt x="158727" y="56557"/>
                </a:lnTo>
                <a:lnTo>
                  <a:pt x="158625" y="56557"/>
                </a:lnTo>
                <a:lnTo>
                  <a:pt x="162614" y="64330"/>
                </a:lnTo>
                <a:lnTo>
                  <a:pt x="162511" y="64227"/>
                </a:lnTo>
                <a:lnTo>
                  <a:pt x="162511" y="64227"/>
                </a:lnTo>
                <a:lnTo>
                  <a:pt x="163330" y="66989"/>
                </a:lnTo>
                <a:lnTo>
                  <a:pt x="171102" y="63818"/>
                </a:lnTo>
                <a:lnTo>
                  <a:pt x="171102" y="63409"/>
                </a:lnTo>
                <a:lnTo>
                  <a:pt x="173557" y="62489"/>
                </a:lnTo>
                <a:lnTo>
                  <a:pt x="173659" y="61977"/>
                </a:lnTo>
                <a:lnTo>
                  <a:pt x="174580" y="61568"/>
                </a:lnTo>
                <a:lnTo>
                  <a:pt x="174989" y="60750"/>
                </a:lnTo>
                <a:lnTo>
                  <a:pt x="175807" y="60443"/>
                </a:lnTo>
                <a:lnTo>
                  <a:pt x="175705" y="59625"/>
                </a:lnTo>
                <a:lnTo>
                  <a:pt x="176114" y="58807"/>
                </a:lnTo>
                <a:lnTo>
                  <a:pt x="176216" y="59114"/>
                </a:lnTo>
                <a:lnTo>
                  <a:pt x="177341" y="57170"/>
                </a:lnTo>
                <a:lnTo>
                  <a:pt x="174273" y="54920"/>
                </a:lnTo>
                <a:lnTo>
                  <a:pt x="173864" y="52977"/>
                </a:lnTo>
                <a:lnTo>
                  <a:pt x="172330" y="55023"/>
                </a:lnTo>
                <a:lnTo>
                  <a:pt x="170080" y="55330"/>
                </a:lnTo>
                <a:lnTo>
                  <a:pt x="169875" y="55023"/>
                </a:lnTo>
                <a:lnTo>
                  <a:pt x="169568" y="55023"/>
                </a:lnTo>
                <a:lnTo>
                  <a:pt x="169670" y="54818"/>
                </a:lnTo>
                <a:lnTo>
                  <a:pt x="169466" y="54716"/>
                </a:lnTo>
                <a:lnTo>
                  <a:pt x="169670" y="54000"/>
                </a:lnTo>
                <a:lnTo>
                  <a:pt x="169466" y="53284"/>
                </a:lnTo>
                <a:lnTo>
                  <a:pt x="169057" y="53795"/>
                </a:lnTo>
                <a:lnTo>
                  <a:pt x="169057" y="54511"/>
                </a:lnTo>
                <a:lnTo>
                  <a:pt x="168239" y="53182"/>
                </a:lnTo>
                <a:lnTo>
                  <a:pt x="168341" y="53182"/>
                </a:lnTo>
                <a:lnTo>
                  <a:pt x="168239" y="52568"/>
                </a:lnTo>
                <a:lnTo>
                  <a:pt x="168341" y="52568"/>
                </a:lnTo>
                <a:lnTo>
                  <a:pt x="165886" y="49807"/>
                </a:lnTo>
                <a:lnTo>
                  <a:pt x="166193" y="49602"/>
                </a:lnTo>
                <a:lnTo>
                  <a:pt x="165989" y="49193"/>
                </a:lnTo>
                <a:lnTo>
                  <a:pt x="166398" y="49295"/>
                </a:lnTo>
                <a:lnTo>
                  <a:pt x="166807" y="48682"/>
                </a:lnTo>
                <a:lnTo>
                  <a:pt x="166807" y="48784"/>
                </a:lnTo>
                <a:lnTo>
                  <a:pt x="171409" y="52568"/>
                </a:lnTo>
                <a:lnTo>
                  <a:pt x="172943" y="52466"/>
                </a:lnTo>
                <a:lnTo>
                  <a:pt x="173557" y="52057"/>
                </a:lnTo>
                <a:lnTo>
                  <a:pt x="174273" y="52364"/>
                </a:lnTo>
                <a:lnTo>
                  <a:pt x="174580" y="53182"/>
                </a:lnTo>
                <a:lnTo>
                  <a:pt x="177545" y="54000"/>
                </a:lnTo>
                <a:lnTo>
                  <a:pt x="177648" y="53898"/>
                </a:lnTo>
                <a:lnTo>
                  <a:pt x="177750" y="54000"/>
                </a:lnTo>
                <a:lnTo>
                  <a:pt x="182761" y="53898"/>
                </a:lnTo>
                <a:lnTo>
                  <a:pt x="182557" y="53795"/>
                </a:lnTo>
                <a:lnTo>
                  <a:pt x="182557" y="53795"/>
                </a:lnTo>
                <a:lnTo>
                  <a:pt x="182864" y="53898"/>
                </a:lnTo>
                <a:lnTo>
                  <a:pt x="182966" y="53898"/>
                </a:lnTo>
                <a:lnTo>
                  <a:pt x="184091" y="55432"/>
                </a:lnTo>
                <a:lnTo>
                  <a:pt x="184500" y="55636"/>
                </a:lnTo>
                <a:lnTo>
                  <a:pt x="184500" y="55534"/>
                </a:lnTo>
                <a:lnTo>
                  <a:pt x="185114" y="55534"/>
                </a:lnTo>
                <a:lnTo>
                  <a:pt x="184909" y="56045"/>
                </a:lnTo>
                <a:lnTo>
                  <a:pt x="185727" y="56557"/>
                </a:lnTo>
                <a:lnTo>
                  <a:pt x="186750" y="56250"/>
                </a:lnTo>
                <a:lnTo>
                  <a:pt x="185727" y="57068"/>
                </a:lnTo>
                <a:lnTo>
                  <a:pt x="185420" y="57068"/>
                </a:lnTo>
                <a:lnTo>
                  <a:pt x="187568" y="58602"/>
                </a:lnTo>
                <a:lnTo>
                  <a:pt x="188386" y="58193"/>
                </a:lnTo>
                <a:lnTo>
                  <a:pt x="188284" y="57170"/>
                </a:lnTo>
                <a:lnTo>
                  <a:pt x="188898" y="57170"/>
                </a:lnTo>
                <a:lnTo>
                  <a:pt x="188693" y="57682"/>
                </a:lnTo>
                <a:lnTo>
                  <a:pt x="189205" y="57682"/>
                </a:lnTo>
                <a:lnTo>
                  <a:pt x="188795" y="57989"/>
                </a:lnTo>
                <a:lnTo>
                  <a:pt x="188898" y="57989"/>
                </a:lnTo>
                <a:lnTo>
                  <a:pt x="189307" y="60239"/>
                </a:lnTo>
                <a:lnTo>
                  <a:pt x="189205" y="60239"/>
                </a:lnTo>
                <a:lnTo>
                  <a:pt x="189205" y="60545"/>
                </a:lnTo>
                <a:lnTo>
                  <a:pt x="189307" y="60341"/>
                </a:lnTo>
                <a:lnTo>
                  <a:pt x="190636" y="64227"/>
                </a:lnTo>
                <a:lnTo>
                  <a:pt x="190534" y="64227"/>
                </a:lnTo>
                <a:lnTo>
                  <a:pt x="193160" y="69965"/>
                </a:lnTo>
                <a:lnTo>
                  <a:pt x="194216" y="71693"/>
                </a:lnTo>
                <a:lnTo>
                  <a:pt x="195955" y="70568"/>
                </a:lnTo>
                <a:lnTo>
                  <a:pt x="195545" y="70261"/>
                </a:lnTo>
                <a:lnTo>
                  <a:pt x="195852" y="69443"/>
                </a:lnTo>
                <a:lnTo>
                  <a:pt x="196364" y="69239"/>
                </a:lnTo>
                <a:lnTo>
                  <a:pt x="196568" y="66375"/>
                </a:lnTo>
                <a:lnTo>
                  <a:pt x="196466" y="66170"/>
                </a:lnTo>
                <a:lnTo>
                  <a:pt x="196261" y="63920"/>
                </a:lnTo>
                <a:lnTo>
                  <a:pt x="196875" y="63818"/>
                </a:lnTo>
                <a:lnTo>
                  <a:pt x="200455" y="59830"/>
                </a:lnTo>
                <a:lnTo>
                  <a:pt x="200250" y="59932"/>
                </a:lnTo>
                <a:lnTo>
                  <a:pt x="200250" y="59932"/>
                </a:lnTo>
                <a:lnTo>
                  <a:pt x="201580" y="58705"/>
                </a:lnTo>
                <a:lnTo>
                  <a:pt x="201477" y="58091"/>
                </a:lnTo>
                <a:lnTo>
                  <a:pt x="202398" y="57580"/>
                </a:lnTo>
                <a:lnTo>
                  <a:pt x="202295" y="57068"/>
                </a:lnTo>
                <a:lnTo>
                  <a:pt x="202500" y="57580"/>
                </a:lnTo>
                <a:lnTo>
                  <a:pt x="202705" y="57682"/>
                </a:lnTo>
                <a:lnTo>
                  <a:pt x="202909" y="57273"/>
                </a:lnTo>
                <a:lnTo>
                  <a:pt x="203114" y="57886"/>
                </a:lnTo>
                <a:lnTo>
                  <a:pt x="203216" y="57682"/>
                </a:lnTo>
                <a:lnTo>
                  <a:pt x="203420" y="57784"/>
                </a:lnTo>
                <a:lnTo>
                  <a:pt x="203420" y="57784"/>
                </a:lnTo>
                <a:lnTo>
                  <a:pt x="203216" y="57477"/>
                </a:lnTo>
                <a:lnTo>
                  <a:pt x="203318" y="57273"/>
                </a:lnTo>
                <a:lnTo>
                  <a:pt x="203625" y="57682"/>
                </a:lnTo>
                <a:lnTo>
                  <a:pt x="203625" y="57170"/>
                </a:lnTo>
                <a:lnTo>
                  <a:pt x="203830" y="57682"/>
                </a:lnTo>
                <a:lnTo>
                  <a:pt x="204136" y="56966"/>
                </a:lnTo>
                <a:lnTo>
                  <a:pt x="204136" y="57375"/>
                </a:lnTo>
                <a:lnTo>
                  <a:pt x="204341" y="57273"/>
                </a:lnTo>
                <a:lnTo>
                  <a:pt x="204341" y="57580"/>
                </a:lnTo>
                <a:lnTo>
                  <a:pt x="204648" y="57170"/>
                </a:lnTo>
                <a:lnTo>
                  <a:pt x="204545" y="56250"/>
                </a:lnTo>
                <a:lnTo>
                  <a:pt x="204239" y="55943"/>
                </a:lnTo>
                <a:lnTo>
                  <a:pt x="204443" y="55943"/>
                </a:lnTo>
                <a:lnTo>
                  <a:pt x="204443" y="55739"/>
                </a:lnTo>
                <a:lnTo>
                  <a:pt x="205773" y="57068"/>
                </a:lnTo>
                <a:lnTo>
                  <a:pt x="206795" y="59216"/>
                </a:lnTo>
                <a:lnTo>
                  <a:pt x="206795" y="58909"/>
                </a:lnTo>
                <a:lnTo>
                  <a:pt x="207102" y="59011"/>
                </a:lnTo>
                <a:lnTo>
                  <a:pt x="207307" y="59625"/>
                </a:lnTo>
                <a:lnTo>
                  <a:pt x="207307" y="59420"/>
                </a:lnTo>
                <a:lnTo>
                  <a:pt x="207818" y="59523"/>
                </a:lnTo>
                <a:lnTo>
                  <a:pt x="208125" y="60136"/>
                </a:lnTo>
                <a:lnTo>
                  <a:pt x="207716" y="60136"/>
                </a:lnTo>
                <a:lnTo>
                  <a:pt x="208125" y="60648"/>
                </a:lnTo>
                <a:lnTo>
                  <a:pt x="208125" y="60239"/>
                </a:lnTo>
                <a:lnTo>
                  <a:pt x="208432" y="60750"/>
                </a:lnTo>
                <a:lnTo>
                  <a:pt x="208330" y="60750"/>
                </a:lnTo>
                <a:lnTo>
                  <a:pt x="208739" y="63614"/>
                </a:lnTo>
                <a:lnTo>
                  <a:pt x="209148" y="63102"/>
                </a:lnTo>
                <a:lnTo>
                  <a:pt x="209148" y="63716"/>
                </a:lnTo>
                <a:lnTo>
                  <a:pt x="209352" y="63409"/>
                </a:lnTo>
                <a:lnTo>
                  <a:pt x="210170" y="63409"/>
                </a:lnTo>
                <a:lnTo>
                  <a:pt x="210477" y="63205"/>
                </a:lnTo>
                <a:lnTo>
                  <a:pt x="210477" y="62795"/>
                </a:lnTo>
                <a:lnTo>
                  <a:pt x="210886" y="62898"/>
                </a:lnTo>
                <a:lnTo>
                  <a:pt x="210989" y="62182"/>
                </a:lnTo>
                <a:lnTo>
                  <a:pt x="211807" y="63000"/>
                </a:lnTo>
                <a:lnTo>
                  <a:pt x="212318" y="64943"/>
                </a:lnTo>
                <a:lnTo>
                  <a:pt x="212216" y="64943"/>
                </a:lnTo>
                <a:lnTo>
                  <a:pt x="212523" y="65966"/>
                </a:lnTo>
                <a:lnTo>
                  <a:pt x="212625" y="65659"/>
                </a:lnTo>
                <a:lnTo>
                  <a:pt x="213239" y="69750"/>
                </a:lnTo>
                <a:lnTo>
                  <a:pt x="213341" y="69545"/>
                </a:lnTo>
                <a:lnTo>
                  <a:pt x="213136" y="71386"/>
                </a:lnTo>
                <a:lnTo>
                  <a:pt x="218045" y="78545"/>
                </a:lnTo>
                <a:lnTo>
                  <a:pt x="218455" y="78545"/>
                </a:lnTo>
                <a:lnTo>
                  <a:pt x="218557" y="78341"/>
                </a:lnTo>
                <a:lnTo>
                  <a:pt x="218864" y="78341"/>
                </a:lnTo>
                <a:lnTo>
                  <a:pt x="217739" y="74659"/>
                </a:lnTo>
                <a:lnTo>
                  <a:pt x="215182" y="72307"/>
                </a:lnTo>
                <a:lnTo>
                  <a:pt x="215284" y="72614"/>
                </a:lnTo>
                <a:lnTo>
                  <a:pt x="214875" y="72102"/>
                </a:lnTo>
                <a:lnTo>
                  <a:pt x="215182" y="72307"/>
                </a:lnTo>
                <a:lnTo>
                  <a:pt x="214875" y="71284"/>
                </a:lnTo>
                <a:lnTo>
                  <a:pt x="214773" y="71386"/>
                </a:lnTo>
                <a:lnTo>
                  <a:pt x="213852" y="69852"/>
                </a:lnTo>
                <a:lnTo>
                  <a:pt x="214364" y="66580"/>
                </a:lnTo>
                <a:lnTo>
                  <a:pt x="214261" y="66375"/>
                </a:lnTo>
                <a:lnTo>
                  <a:pt x="215080" y="66273"/>
                </a:lnTo>
                <a:lnTo>
                  <a:pt x="215080" y="66784"/>
                </a:lnTo>
                <a:lnTo>
                  <a:pt x="216409" y="67398"/>
                </a:lnTo>
                <a:lnTo>
                  <a:pt x="216409" y="67295"/>
                </a:lnTo>
                <a:lnTo>
                  <a:pt x="216716" y="67602"/>
                </a:lnTo>
                <a:lnTo>
                  <a:pt x="216716" y="67500"/>
                </a:lnTo>
                <a:lnTo>
                  <a:pt x="217023" y="68011"/>
                </a:lnTo>
                <a:lnTo>
                  <a:pt x="217125" y="67909"/>
                </a:lnTo>
                <a:lnTo>
                  <a:pt x="217330" y="68625"/>
                </a:lnTo>
                <a:lnTo>
                  <a:pt x="217636" y="68625"/>
                </a:lnTo>
                <a:lnTo>
                  <a:pt x="217739" y="69034"/>
                </a:lnTo>
                <a:lnTo>
                  <a:pt x="219068" y="69648"/>
                </a:lnTo>
                <a:lnTo>
                  <a:pt x="218966" y="71182"/>
                </a:lnTo>
                <a:lnTo>
                  <a:pt x="218966" y="71182"/>
                </a:lnTo>
                <a:lnTo>
                  <a:pt x="219886" y="70568"/>
                </a:lnTo>
                <a:lnTo>
                  <a:pt x="219886" y="69750"/>
                </a:lnTo>
                <a:lnTo>
                  <a:pt x="220500" y="70159"/>
                </a:lnTo>
                <a:lnTo>
                  <a:pt x="220091" y="69545"/>
                </a:lnTo>
                <a:lnTo>
                  <a:pt x="220602" y="69852"/>
                </a:lnTo>
                <a:lnTo>
                  <a:pt x="220398" y="69443"/>
                </a:lnTo>
                <a:lnTo>
                  <a:pt x="222545" y="68318"/>
                </a:lnTo>
                <a:lnTo>
                  <a:pt x="222737" y="67743"/>
                </a:lnTo>
                <a:lnTo>
                  <a:pt x="222648" y="67295"/>
                </a:lnTo>
                <a:lnTo>
                  <a:pt x="222750" y="67295"/>
                </a:lnTo>
                <a:lnTo>
                  <a:pt x="222750" y="66886"/>
                </a:lnTo>
                <a:lnTo>
                  <a:pt x="222852" y="67091"/>
                </a:lnTo>
                <a:lnTo>
                  <a:pt x="222545" y="65864"/>
                </a:lnTo>
                <a:lnTo>
                  <a:pt x="219375" y="61773"/>
                </a:lnTo>
                <a:lnTo>
                  <a:pt x="219477" y="61773"/>
                </a:lnTo>
                <a:lnTo>
                  <a:pt x="218659" y="60239"/>
                </a:lnTo>
                <a:lnTo>
                  <a:pt x="219170" y="58398"/>
                </a:lnTo>
                <a:lnTo>
                  <a:pt x="219682" y="58500"/>
                </a:lnTo>
                <a:lnTo>
                  <a:pt x="220602" y="57477"/>
                </a:lnTo>
                <a:lnTo>
                  <a:pt x="221216" y="57989"/>
                </a:lnTo>
                <a:lnTo>
                  <a:pt x="221625" y="57682"/>
                </a:lnTo>
                <a:lnTo>
                  <a:pt x="221830" y="57886"/>
                </a:lnTo>
                <a:lnTo>
                  <a:pt x="221830" y="58500"/>
                </a:lnTo>
                <a:lnTo>
                  <a:pt x="222239" y="59011"/>
                </a:lnTo>
                <a:lnTo>
                  <a:pt x="222136" y="59011"/>
                </a:lnTo>
                <a:lnTo>
                  <a:pt x="222545" y="59114"/>
                </a:lnTo>
                <a:lnTo>
                  <a:pt x="222239" y="58500"/>
                </a:lnTo>
                <a:lnTo>
                  <a:pt x="222443" y="58091"/>
                </a:lnTo>
                <a:lnTo>
                  <a:pt x="224080" y="57477"/>
                </a:lnTo>
                <a:lnTo>
                  <a:pt x="224591" y="57477"/>
                </a:lnTo>
                <a:lnTo>
                  <a:pt x="224693" y="57170"/>
                </a:lnTo>
                <a:lnTo>
                  <a:pt x="225102" y="57068"/>
                </a:lnTo>
                <a:lnTo>
                  <a:pt x="224795" y="56455"/>
                </a:lnTo>
                <a:lnTo>
                  <a:pt x="225000" y="56250"/>
                </a:lnTo>
                <a:lnTo>
                  <a:pt x="225716" y="57068"/>
                </a:lnTo>
                <a:lnTo>
                  <a:pt x="226023" y="56659"/>
                </a:lnTo>
                <a:lnTo>
                  <a:pt x="226125" y="56761"/>
                </a:lnTo>
                <a:lnTo>
                  <a:pt x="226534" y="56659"/>
                </a:lnTo>
                <a:lnTo>
                  <a:pt x="226739" y="56659"/>
                </a:lnTo>
                <a:lnTo>
                  <a:pt x="226739" y="56557"/>
                </a:lnTo>
                <a:lnTo>
                  <a:pt x="227352" y="56455"/>
                </a:lnTo>
                <a:lnTo>
                  <a:pt x="227761" y="55739"/>
                </a:lnTo>
                <a:lnTo>
                  <a:pt x="228170" y="55739"/>
                </a:lnTo>
                <a:lnTo>
                  <a:pt x="228375" y="55534"/>
                </a:lnTo>
                <a:lnTo>
                  <a:pt x="228477" y="54920"/>
                </a:lnTo>
                <a:lnTo>
                  <a:pt x="229807" y="54000"/>
                </a:lnTo>
                <a:lnTo>
                  <a:pt x="229705" y="53386"/>
                </a:lnTo>
                <a:lnTo>
                  <a:pt x="229193" y="53182"/>
                </a:lnTo>
                <a:lnTo>
                  <a:pt x="229807" y="52977"/>
                </a:lnTo>
                <a:lnTo>
                  <a:pt x="229398" y="52466"/>
                </a:lnTo>
                <a:lnTo>
                  <a:pt x="229602" y="52466"/>
                </a:lnTo>
                <a:lnTo>
                  <a:pt x="229807" y="52670"/>
                </a:lnTo>
                <a:lnTo>
                  <a:pt x="230318" y="50932"/>
                </a:lnTo>
                <a:lnTo>
                  <a:pt x="230727" y="50932"/>
                </a:lnTo>
                <a:lnTo>
                  <a:pt x="230523" y="50318"/>
                </a:lnTo>
                <a:lnTo>
                  <a:pt x="230625" y="50318"/>
                </a:lnTo>
                <a:lnTo>
                  <a:pt x="230318" y="50114"/>
                </a:lnTo>
                <a:lnTo>
                  <a:pt x="230727" y="50114"/>
                </a:lnTo>
                <a:lnTo>
                  <a:pt x="230625" y="49602"/>
                </a:lnTo>
                <a:lnTo>
                  <a:pt x="230318" y="49705"/>
                </a:lnTo>
                <a:lnTo>
                  <a:pt x="230625" y="49295"/>
                </a:lnTo>
                <a:lnTo>
                  <a:pt x="229807" y="48886"/>
                </a:lnTo>
                <a:lnTo>
                  <a:pt x="229295" y="49091"/>
                </a:lnTo>
                <a:lnTo>
                  <a:pt x="228886" y="48989"/>
                </a:lnTo>
                <a:lnTo>
                  <a:pt x="230011" y="48273"/>
                </a:lnTo>
                <a:lnTo>
                  <a:pt x="229909" y="47966"/>
                </a:lnTo>
                <a:lnTo>
                  <a:pt x="228682" y="47148"/>
                </a:lnTo>
                <a:lnTo>
                  <a:pt x="228170" y="47250"/>
                </a:lnTo>
                <a:lnTo>
                  <a:pt x="228477" y="47045"/>
                </a:lnTo>
                <a:lnTo>
                  <a:pt x="229807" y="47455"/>
                </a:lnTo>
                <a:lnTo>
                  <a:pt x="226227" y="44080"/>
                </a:lnTo>
                <a:lnTo>
                  <a:pt x="226739" y="43057"/>
                </a:lnTo>
                <a:lnTo>
                  <a:pt x="226534" y="42750"/>
                </a:lnTo>
                <a:lnTo>
                  <a:pt x="226534" y="42750"/>
                </a:lnTo>
                <a:lnTo>
                  <a:pt x="226739" y="42955"/>
                </a:lnTo>
                <a:lnTo>
                  <a:pt x="227045" y="42545"/>
                </a:lnTo>
                <a:lnTo>
                  <a:pt x="226943" y="42341"/>
                </a:lnTo>
                <a:lnTo>
                  <a:pt x="228170" y="41932"/>
                </a:lnTo>
                <a:lnTo>
                  <a:pt x="228170" y="41523"/>
                </a:lnTo>
                <a:lnTo>
                  <a:pt x="225920" y="41216"/>
                </a:lnTo>
                <a:lnTo>
                  <a:pt x="225511" y="41830"/>
                </a:lnTo>
                <a:lnTo>
                  <a:pt x="225000" y="41625"/>
                </a:lnTo>
                <a:lnTo>
                  <a:pt x="224898" y="41216"/>
                </a:lnTo>
                <a:lnTo>
                  <a:pt x="223159" y="39989"/>
                </a:lnTo>
                <a:lnTo>
                  <a:pt x="224182" y="39580"/>
                </a:lnTo>
                <a:lnTo>
                  <a:pt x="224284" y="38966"/>
                </a:lnTo>
                <a:lnTo>
                  <a:pt x="224898" y="38659"/>
                </a:lnTo>
                <a:lnTo>
                  <a:pt x="225000" y="38250"/>
                </a:lnTo>
                <a:lnTo>
                  <a:pt x="225614" y="37943"/>
                </a:lnTo>
                <a:lnTo>
                  <a:pt x="226227" y="38557"/>
                </a:lnTo>
                <a:lnTo>
                  <a:pt x="226023" y="39477"/>
                </a:lnTo>
                <a:lnTo>
                  <a:pt x="226432" y="39477"/>
                </a:lnTo>
                <a:lnTo>
                  <a:pt x="226432" y="39784"/>
                </a:lnTo>
                <a:lnTo>
                  <a:pt x="226125" y="39989"/>
                </a:lnTo>
                <a:lnTo>
                  <a:pt x="226534" y="39989"/>
                </a:lnTo>
                <a:lnTo>
                  <a:pt x="226636" y="39886"/>
                </a:lnTo>
                <a:lnTo>
                  <a:pt x="228273" y="38864"/>
                </a:lnTo>
                <a:lnTo>
                  <a:pt x="228682" y="39273"/>
                </a:lnTo>
                <a:lnTo>
                  <a:pt x="228784" y="39068"/>
                </a:lnTo>
                <a:lnTo>
                  <a:pt x="229500" y="39580"/>
                </a:lnTo>
                <a:lnTo>
                  <a:pt x="229602" y="40091"/>
                </a:lnTo>
                <a:lnTo>
                  <a:pt x="229909" y="40193"/>
                </a:lnTo>
                <a:lnTo>
                  <a:pt x="229500" y="40807"/>
                </a:lnTo>
                <a:lnTo>
                  <a:pt x="230011" y="40807"/>
                </a:lnTo>
                <a:lnTo>
                  <a:pt x="229807" y="41011"/>
                </a:lnTo>
                <a:lnTo>
                  <a:pt x="230114" y="41114"/>
                </a:lnTo>
                <a:lnTo>
                  <a:pt x="230216" y="41216"/>
                </a:lnTo>
                <a:lnTo>
                  <a:pt x="230420" y="41114"/>
                </a:lnTo>
                <a:lnTo>
                  <a:pt x="230523" y="40909"/>
                </a:lnTo>
                <a:lnTo>
                  <a:pt x="231955" y="42136"/>
                </a:lnTo>
                <a:lnTo>
                  <a:pt x="231341" y="42136"/>
                </a:lnTo>
                <a:lnTo>
                  <a:pt x="232670" y="44182"/>
                </a:lnTo>
                <a:lnTo>
                  <a:pt x="232568" y="44284"/>
                </a:lnTo>
                <a:lnTo>
                  <a:pt x="232670" y="44386"/>
                </a:lnTo>
                <a:lnTo>
                  <a:pt x="232466" y="44386"/>
                </a:lnTo>
                <a:lnTo>
                  <a:pt x="232875" y="44795"/>
                </a:lnTo>
                <a:lnTo>
                  <a:pt x="233080" y="44591"/>
                </a:lnTo>
                <a:lnTo>
                  <a:pt x="233182" y="44284"/>
                </a:lnTo>
                <a:lnTo>
                  <a:pt x="233489" y="44489"/>
                </a:lnTo>
                <a:lnTo>
                  <a:pt x="233386" y="44284"/>
                </a:lnTo>
                <a:lnTo>
                  <a:pt x="233591" y="44284"/>
                </a:lnTo>
                <a:lnTo>
                  <a:pt x="233693" y="44080"/>
                </a:lnTo>
                <a:lnTo>
                  <a:pt x="234205" y="44182"/>
                </a:lnTo>
                <a:lnTo>
                  <a:pt x="234614" y="43875"/>
                </a:lnTo>
                <a:lnTo>
                  <a:pt x="234614" y="42955"/>
                </a:lnTo>
                <a:lnTo>
                  <a:pt x="231034" y="39170"/>
                </a:lnTo>
                <a:lnTo>
                  <a:pt x="232261" y="38045"/>
                </a:lnTo>
                <a:lnTo>
                  <a:pt x="232057" y="36205"/>
                </a:lnTo>
                <a:lnTo>
                  <a:pt x="232057" y="36205"/>
                </a:lnTo>
                <a:lnTo>
                  <a:pt x="232364" y="36307"/>
                </a:lnTo>
                <a:lnTo>
                  <a:pt x="232670" y="35591"/>
                </a:lnTo>
                <a:lnTo>
                  <a:pt x="232977" y="35591"/>
                </a:lnTo>
                <a:lnTo>
                  <a:pt x="234102" y="36102"/>
                </a:lnTo>
                <a:lnTo>
                  <a:pt x="235739" y="30273"/>
                </a:lnTo>
                <a:lnTo>
                  <a:pt x="232670" y="25773"/>
                </a:lnTo>
                <a:lnTo>
                  <a:pt x="232670" y="25466"/>
                </a:lnTo>
                <a:lnTo>
                  <a:pt x="229909" y="24545"/>
                </a:lnTo>
                <a:lnTo>
                  <a:pt x="230420" y="25159"/>
                </a:lnTo>
                <a:lnTo>
                  <a:pt x="230318" y="25364"/>
                </a:lnTo>
                <a:lnTo>
                  <a:pt x="230114" y="24955"/>
                </a:lnTo>
                <a:lnTo>
                  <a:pt x="230114" y="25159"/>
                </a:lnTo>
                <a:lnTo>
                  <a:pt x="229500" y="25261"/>
                </a:lnTo>
                <a:lnTo>
                  <a:pt x="229602" y="24955"/>
                </a:lnTo>
                <a:lnTo>
                  <a:pt x="228886" y="24648"/>
                </a:lnTo>
                <a:lnTo>
                  <a:pt x="229193" y="25057"/>
                </a:lnTo>
                <a:lnTo>
                  <a:pt x="226841" y="23830"/>
                </a:lnTo>
                <a:lnTo>
                  <a:pt x="228068" y="21068"/>
                </a:lnTo>
                <a:lnTo>
                  <a:pt x="227864" y="20761"/>
                </a:lnTo>
                <a:lnTo>
                  <a:pt x="228170" y="20455"/>
                </a:lnTo>
                <a:lnTo>
                  <a:pt x="228170" y="20045"/>
                </a:lnTo>
                <a:lnTo>
                  <a:pt x="231034" y="19841"/>
                </a:lnTo>
                <a:lnTo>
                  <a:pt x="231034" y="19636"/>
                </a:lnTo>
                <a:lnTo>
                  <a:pt x="232875" y="19841"/>
                </a:lnTo>
                <a:lnTo>
                  <a:pt x="232568" y="19534"/>
                </a:lnTo>
                <a:lnTo>
                  <a:pt x="232875" y="19636"/>
                </a:lnTo>
                <a:lnTo>
                  <a:pt x="232670" y="19432"/>
                </a:lnTo>
                <a:lnTo>
                  <a:pt x="233898" y="19534"/>
                </a:lnTo>
                <a:lnTo>
                  <a:pt x="233795" y="19636"/>
                </a:lnTo>
                <a:lnTo>
                  <a:pt x="235432" y="19841"/>
                </a:lnTo>
                <a:lnTo>
                  <a:pt x="234716" y="19943"/>
                </a:lnTo>
                <a:lnTo>
                  <a:pt x="236250" y="19943"/>
                </a:lnTo>
                <a:lnTo>
                  <a:pt x="236250" y="19841"/>
                </a:lnTo>
                <a:lnTo>
                  <a:pt x="236966" y="19943"/>
                </a:lnTo>
                <a:lnTo>
                  <a:pt x="237068" y="19841"/>
                </a:lnTo>
                <a:lnTo>
                  <a:pt x="237580" y="19841"/>
                </a:lnTo>
                <a:lnTo>
                  <a:pt x="236557" y="19636"/>
                </a:lnTo>
                <a:lnTo>
                  <a:pt x="236148" y="18818"/>
                </a:lnTo>
                <a:lnTo>
                  <a:pt x="236352" y="17489"/>
                </a:lnTo>
                <a:lnTo>
                  <a:pt x="238602" y="17693"/>
                </a:lnTo>
                <a:lnTo>
                  <a:pt x="239011" y="18205"/>
                </a:lnTo>
                <a:lnTo>
                  <a:pt x="239216" y="18102"/>
                </a:lnTo>
                <a:lnTo>
                  <a:pt x="239625" y="18511"/>
                </a:lnTo>
                <a:lnTo>
                  <a:pt x="239932" y="18409"/>
                </a:lnTo>
                <a:lnTo>
                  <a:pt x="240341" y="17591"/>
                </a:lnTo>
                <a:lnTo>
                  <a:pt x="240239" y="17489"/>
                </a:lnTo>
                <a:lnTo>
                  <a:pt x="240648" y="17693"/>
                </a:lnTo>
                <a:lnTo>
                  <a:pt x="239727" y="16773"/>
                </a:lnTo>
                <a:lnTo>
                  <a:pt x="241364" y="16875"/>
                </a:lnTo>
                <a:lnTo>
                  <a:pt x="240648" y="16875"/>
                </a:lnTo>
                <a:lnTo>
                  <a:pt x="241875" y="18307"/>
                </a:lnTo>
                <a:lnTo>
                  <a:pt x="241261" y="18614"/>
                </a:lnTo>
                <a:lnTo>
                  <a:pt x="241261" y="19432"/>
                </a:lnTo>
                <a:lnTo>
                  <a:pt x="241159" y="19534"/>
                </a:lnTo>
                <a:lnTo>
                  <a:pt x="241057" y="20966"/>
                </a:lnTo>
                <a:lnTo>
                  <a:pt x="240648" y="20966"/>
                </a:lnTo>
                <a:lnTo>
                  <a:pt x="240750" y="21170"/>
                </a:lnTo>
                <a:lnTo>
                  <a:pt x="240443" y="21273"/>
                </a:lnTo>
                <a:lnTo>
                  <a:pt x="240852" y="21784"/>
                </a:lnTo>
                <a:lnTo>
                  <a:pt x="240852" y="22398"/>
                </a:lnTo>
                <a:lnTo>
                  <a:pt x="246784" y="27716"/>
                </a:lnTo>
                <a:lnTo>
                  <a:pt x="247091" y="26898"/>
                </a:lnTo>
                <a:lnTo>
                  <a:pt x="246273" y="25773"/>
                </a:lnTo>
                <a:lnTo>
                  <a:pt x="246273" y="25773"/>
                </a:lnTo>
                <a:lnTo>
                  <a:pt x="246580" y="25977"/>
                </a:lnTo>
                <a:lnTo>
                  <a:pt x="247398" y="25773"/>
                </a:lnTo>
                <a:lnTo>
                  <a:pt x="246477" y="24852"/>
                </a:lnTo>
                <a:lnTo>
                  <a:pt x="246580" y="24341"/>
                </a:lnTo>
                <a:lnTo>
                  <a:pt x="247193" y="24341"/>
                </a:lnTo>
                <a:lnTo>
                  <a:pt x="246068" y="22705"/>
                </a:lnTo>
                <a:lnTo>
                  <a:pt x="246170" y="22398"/>
                </a:lnTo>
                <a:lnTo>
                  <a:pt x="246375" y="22807"/>
                </a:lnTo>
                <a:lnTo>
                  <a:pt x="246784" y="22705"/>
                </a:lnTo>
                <a:lnTo>
                  <a:pt x="245045" y="21170"/>
                </a:lnTo>
                <a:lnTo>
                  <a:pt x="244330" y="21068"/>
                </a:lnTo>
                <a:lnTo>
                  <a:pt x="244432" y="21273"/>
                </a:lnTo>
                <a:lnTo>
                  <a:pt x="243614" y="20761"/>
                </a:lnTo>
                <a:lnTo>
                  <a:pt x="243307" y="19943"/>
                </a:lnTo>
                <a:lnTo>
                  <a:pt x="243409" y="19943"/>
                </a:lnTo>
                <a:lnTo>
                  <a:pt x="242898" y="19227"/>
                </a:lnTo>
                <a:lnTo>
                  <a:pt x="244023" y="19227"/>
                </a:lnTo>
                <a:lnTo>
                  <a:pt x="243818" y="19023"/>
                </a:lnTo>
                <a:lnTo>
                  <a:pt x="244330" y="18716"/>
                </a:lnTo>
                <a:lnTo>
                  <a:pt x="244943" y="19227"/>
                </a:lnTo>
                <a:lnTo>
                  <a:pt x="244943" y="18920"/>
                </a:lnTo>
                <a:lnTo>
                  <a:pt x="245250" y="18716"/>
                </a:lnTo>
                <a:lnTo>
                  <a:pt x="247807" y="19125"/>
                </a:lnTo>
                <a:lnTo>
                  <a:pt x="247398" y="18716"/>
                </a:lnTo>
                <a:lnTo>
                  <a:pt x="247909" y="18102"/>
                </a:lnTo>
                <a:lnTo>
                  <a:pt x="247807" y="18000"/>
                </a:lnTo>
                <a:lnTo>
                  <a:pt x="247909" y="17898"/>
                </a:lnTo>
                <a:lnTo>
                  <a:pt x="248011" y="17898"/>
                </a:lnTo>
                <a:lnTo>
                  <a:pt x="247807" y="17693"/>
                </a:lnTo>
                <a:lnTo>
                  <a:pt x="248011" y="17795"/>
                </a:lnTo>
                <a:lnTo>
                  <a:pt x="248011" y="17489"/>
                </a:lnTo>
                <a:lnTo>
                  <a:pt x="249545" y="16773"/>
                </a:lnTo>
                <a:lnTo>
                  <a:pt x="249136" y="16568"/>
                </a:lnTo>
                <a:lnTo>
                  <a:pt x="251182" y="16977"/>
                </a:lnTo>
                <a:lnTo>
                  <a:pt x="251080" y="16670"/>
                </a:lnTo>
                <a:lnTo>
                  <a:pt x="249443" y="15852"/>
                </a:lnTo>
                <a:lnTo>
                  <a:pt x="249443" y="15852"/>
                </a:lnTo>
                <a:lnTo>
                  <a:pt x="249545" y="15955"/>
                </a:lnTo>
                <a:lnTo>
                  <a:pt x="249545" y="15955"/>
                </a:lnTo>
                <a:lnTo>
                  <a:pt x="249136" y="15750"/>
                </a:lnTo>
                <a:lnTo>
                  <a:pt x="249239" y="15750"/>
                </a:lnTo>
                <a:lnTo>
                  <a:pt x="248011" y="15034"/>
                </a:lnTo>
                <a:lnTo>
                  <a:pt x="248114" y="15239"/>
                </a:lnTo>
                <a:lnTo>
                  <a:pt x="245045" y="14830"/>
                </a:lnTo>
                <a:lnTo>
                  <a:pt x="246682" y="14625"/>
                </a:lnTo>
                <a:lnTo>
                  <a:pt x="245761" y="14420"/>
                </a:lnTo>
                <a:lnTo>
                  <a:pt x="248318" y="14420"/>
                </a:lnTo>
                <a:lnTo>
                  <a:pt x="237375" y="10125"/>
                </a:lnTo>
                <a:lnTo>
                  <a:pt x="237477" y="10227"/>
                </a:lnTo>
                <a:lnTo>
                  <a:pt x="235330" y="10023"/>
                </a:lnTo>
                <a:lnTo>
                  <a:pt x="236864" y="11148"/>
                </a:lnTo>
                <a:lnTo>
                  <a:pt x="236864" y="11148"/>
                </a:lnTo>
                <a:lnTo>
                  <a:pt x="234000" y="10330"/>
                </a:lnTo>
                <a:lnTo>
                  <a:pt x="233795" y="10432"/>
                </a:lnTo>
                <a:lnTo>
                  <a:pt x="230523" y="10432"/>
                </a:lnTo>
                <a:lnTo>
                  <a:pt x="231136" y="11352"/>
                </a:lnTo>
                <a:lnTo>
                  <a:pt x="231136" y="11352"/>
                </a:lnTo>
                <a:lnTo>
                  <a:pt x="222034" y="9205"/>
                </a:lnTo>
                <a:lnTo>
                  <a:pt x="222239" y="9205"/>
                </a:lnTo>
                <a:lnTo>
                  <a:pt x="219375" y="8591"/>
                </a:lnTo>
                <a:lnTo>
                  <a:pt x="219886" y="8489"/>
                </a:lnTo>
                <a:lnTo>
                  <a:pt x="217636" y="8080"/>
                </a:lnTo>
                <a:lnTo>
                  <a:pt x="217330" y="8591"/>
                </a:lnTo>
                <a:lnTo>
                  <a:pt x="216614" y="8489"/>
                </a:lnTo>
                <a:lnTo>
                  <a:pt x="217023" y="8489"/>
                </a:lnTo>
                <a:lnTo>
                  <a:pt x="216716" y="8182"/>
                </a:lnTo>
                <a:lnTo>
                  <a:pt x="215693" y="8182"/>
                </a:lnTo>
                <a:lnTo>
                  <a:pt x="216920" y="8080"/>
                </a:lnTo>
                <a:lnTo>
                  <a:pt x="212727" y="7670"/>
                </a:lnTo>
                <a:lnTo>
                  <a:pt x="213341" y="7875"/>
                </a:lnTo>
                <a:lnTo>
                  <a:pt x="212420" y="8080"/>
                </a:lnTo>
                <a:lnTo>
                  <a:pt x="213239" y="8182"/>
                </a:lnTo>
                <a:lnTo>
                  <a:pt x="213034" y="8284"/>
                </a:lnTo>
                <a:lnTo>
                  <a:pt x="212932" y="8386"/>
                </a:lnTo>
                <a:lnTo>
                  <a:pt x="213852" y="8795"/>
                </a:lnTo>
                <a:lnTo>
                  <a:pt x="212830" y="8795"/>
                </a:lnTo>
                <a:lnTo>
                  <a:pt x="213034" y="9000"/>
                </a:lnTo>
                <a:lnTo>
                  <a:pt x="212830" y="9000"/>
                </a:lnTo>
                <a:lnTo>
                  <a:pt x="213034" y="9102"/>
                </a:lnTo>
                <a:lnTo>
                  <a:pt x="210886" y="8693"/>
                </a:lnTo>
                <a:lnTo>
                  <a:pt x="210580" y="8898"/>
                </a:lnTo>
                <a:lnTo>
                  <a:pt x="208739" y="8591"/>
                </a:lnTo>
                <a:lnTo>
                  <a:pt x="209045" y="9000"/>
                </a:lnTo>
                <a:lnTo>
                  <a:pt x="209045" y="9409"/>
                </a:lnTo>
                <a:lnTo>
                  <a:pt x="208534" y="9307"/>
                </a:lnTo>
                <a:lnTo>
                  <a:pt x="206591" y="8693"/>
                </a:lnTo>
                <a:lnTo>
                  <a:pt x="206898" y="8591"/>
                </a:lnTo>
                <a:lnTo>
                  <a:pt x="205057" y="8080"/>
                </a:lnTo>
                <a:lnTo>
                  <a:pt x="206386" y="8284"/>
                </a:lnTo>
                <a:lnTo>
                  <a:pt x="205364" y="7977"/>
                </a:lnTo>
                <a:lnTo>
                  <a:pt x="205773" y="7773"/>
                </a:lnTo>
                <a:lnTo>
                  <a:pt x="201068" y="7057"/>
                </a:lnTo>
                <a:lnTo>
                  <a:pt x="201682" y="7364"/>
                </a:lnTo>
                <a:lnTo>
                  <a:pt x="201170" y="7568"/>
                </a:lnTo>
                <a:lnTo>
                  <a:pt x="201477" y="7670"/>
                </a:lnTo>
                <a:lnTo>
                  <a:pt x="198205" y="7159"/>
                </a:lnTo>
                <a:lnTo>
                  <a:pt x="195034" y="7159"/>
                </a:lnTo>
                <a:lnTo>
                  <a:pt x="195443" y="7261"/>
                </a:lnTo>
                <a:lnTo>
                  <a:pt x="195545" y="7568"/>
                </a:lnTo>
                <a:lnTo>
                  <a:pt x="195955" y="7875"/>
                </a:lnTo>
                <a:lnTo>
                  <a:pt x="195545" y="7670"/>
                </a:lnTo>
                <a:lnTo>
                  <a:pt x="195545" y="7568"/>
                </a:lnTo>
                <a:lnTo>
                  <a:pt x="194830" y="7159"/>
                </a:lnTo>
                <a:lnTo>
                  <a:pt x="194830" y="6955"/>
                </a:lnTo>
                <a:lnTo>
                  <a:pt x="194216" y="6750"/>
                </a:lnTo>
                <a:lnTo>
                  <a:pt x="194011" y="6955"/>
                </a:lnTo>
                <a:lnTo>
                  <a:pt x="193193" y="6750"/>
                </a:lnTo>
                <a:lnTo>
                  <a:pt x="193295" y="6750"/>
                </a:lnTo>
                <a:lnTo>
                  <a:pt x="192989" y="6648"/>
                </a:lnTo>
                <a:lnTo>
                  <a:pt x="193091" y="6750"/>
                </a:lnTo>
                <a:lnTo>
                  <a:pt x="192375" y="6955"/>
                </a:lnTo>
                <a:lnTo>
                  <a:pt x="193193" y="6955"/>
                </a:lnTo>
                <a:lnTo>
                  <a:pt x="190432" y="7773"/>
                </a:lnTo>
                <a:lnTo>
                  <a:pt x="191966" y="6648"/>
                </a:lnTo>
                <a:lnTo>
                  <a:pt x="191966" y="6443"/>
                </a:lnTo>
                <a:lnTo>
                  <a:pt x="193193" y="5830"/>
                </a:lnTo>
                <a:lnTo>
                  <a:pt x="192068" y="5216"/>
                </a:lnTo>
                <a:lnTo>
                  <a:pt x="192068" y="5216"/>
                </a:lnTo>
                <a:lnTo>
                  <a:pt x="192989" y="5523"/>
                </a:lnTo>
                <a:lnTo>
                  <a:pt x="191966" y="4909"/>
                </a:lnTo>
                <a:lnTo>
                  <a:pt x="191966" y="5114"/>
                </a:lnTo>
                <a:lnTo>
                  <a:pt x="188489" y="4602"/>
                </a:lnTo>
                <a:lnTo>
                  <a:pt x="188489" y="4602"/>
                </a:lnTo>
                <a:lnTo>
                  <a:pt x="188591" y="4705"/>
                </a:lnTo>
                <a:lnTo>
                  <a:pt x="187670" y="4705"/>
                </a:lnTo>
                <a:lnTo>
                  <a:pt x="187977" y="4398"/>
                </a:lnTo>
                <a:lnTo>
                  <a:pt x="185830" y="4295"/>
                </a:lnTo>
                <a:lnTo>
                  <a:pt x="186648" y="4091"/>
                </a:lnTo>
                <a:lnTo>
                  <a:pt x="185114" y="3784"/>
                </a:lnTo>
                <a:close/>
                <a:moveTo>
                  <a:pt x="252818" y="91125"/>
                </a:moveTo>
                <a:lnTo>
                  <a:pt x="252307" y="92455"/>
                </a:lnTo>
                <a:lnTo>
                  <a:pt x="252205" y="92352"/>
                </a:lnTo>
                <a:lnTo>
                  <a:pt x="252000" y="92966"/>
                </a:lnTo>
                <a:lnTo>
                  <a:pt x="252102" y="93170"/>
                </a:lnTo>
                <a:lnTo>
                  <a:pt x="250364" y="97875"/>
                </a:lnTo>
                <a:lnTo>
                  <a:pt x="249341" y="98080"/>
                </a:lnTo>
                <a:lnTo>
                  <a:pt x="246375" y="95727"/>
                </a:lnTo>
                <a:lnTo>
                  <a:pt x="246170" y="95011"/>
                </a:lnTo>
                <a:lnTo>
                  <a:pt x="246886" y="93580"/>
                </a:lnTo>
                <a:lnTo>
                  <a:pt x="247091" y="93682"/>
                </a:lnTo>
                <a:lnTo>
                  <a:pt x="247705" y="92761"/>
                </a:lnTo>
                <a:lnTo>
                  <a:pt x="247193" y="92455"/>
                </a:lnTo>
                <a:lnTo>
                  <a:pt x="247091" y="92864"/>
                </a:lnTo>
                <a:lnTo>
                  <a:pt x="246784" y="92352"/>
                </a:lnTo>
                <a:lnTo>
                  <a:pt x="246886" y="92148"/>
                </a:lnTo>
                <a:lnTo>
                  <a:pt x="246886" y="92148"/>
                </a:lnTo>
                <a:lnTo>
                  <a:pt x="246170" y="92557"/>
                </a:lnTo>
                <a:lnTo>
                  <a:pt x="244227" y="91841"/>
                </a:lnTo>
                <a:lnTo>
                  <a:pt x="244023" y="91841"/>
                </a:lnTo>
                <a:lnTo>
                  <a:pt x="243716" y="91534"/>
                </a:lnTo>
                <a:lnTo>
                  <a:pt x="243307" y="91534"/>
                </a:lnTo>
                <a:lnTo>
                  <a:pt x="243818" y="91841"/>
                </a:lnTo>
                <a:lnTo>
                  <a:pt x="243920" y="92455"/>
                </a:lnTo>
                <a:lnTo>
                  <a:pt x="243614" y="92659"/>
                </a:lnTo>
                <a:lnTo>
                  <a:pt x="242591" y="92455"/>
                </a:lnTo>
                <a:lnTo>
                  <a:pt x="242182" y="92966"/>
                </a:lnTo>
                <a:lnTo>
                  <a:pt x="241977" y="92864"/>
                </a:lnTo>
                <a:lnTo>
                  <a:pt x="241977" y="93068"/>
                </a:lnTo>
                <a:lnTo>
                  <a:pt x="241773" y="93068"/>
                </a:lnTo>
                <a:lnTo>
                  <a:pt x="241466" y="93375"/>
                </a:lnTo>
                <a:lnTo>
                  <a:pt x="241466" y="93784"/>
                </a:lnTo>
                <a:lnTo>
                  <a:pt x="241159" y="93989"/>
                </a:lnTo>
                <a:lnTo>
                  <a:pt x="240852" y="95011"/>
                </a:lnTo>
                <a:lnTo>
                  <a:pt x="240955" y="95318"/>
                </a:lnTo>
                <a:lnTo>
                  <a:pt x="240750" y="95625"/>
                </a:lnTo>
                <a:lnTo>
                  <a:pt x="239420" y="95727"/>
                </a:lnTo>
                <a:lnTo>
                  <a:pt x="239318" y="95727"/>
                </a:lnTo>
                <a:lnTo>
                  <a:pt x="239318" y="95011"/>
                </a:lnTo>
                <a:lnTo>
                  <a:pt x="238500" y="94193"/>
                </a:lnTo>
                <a:lnTo>
                  <a:pt x="238295" y="94500"/>
                </a:lnTo>
                <a:lnTo>
                  <a:pt x="237784" y="94602"/>
                </a:lnTo>
                <a:lnTo>
                  <a:pt x="237375" y="95114"/>
                </a:lnTo>
                <a:lnTo>
                  <a:pt x="237273" y="95011"/>
                </a:lnTo>
                <a:lnTo>
                  <a:pt x="237273" y="94705"/>
                </a:lnTo>
                <a:lnTo>
                  <a:pt x="236557" y="95932"/>
                </a:lnTo>
                <a:lnTo>
                  <a:pt x="236250" y="95727"/>
                </a:lnTo>
                <a:lnTo>
                  <a:pt x="235943" y="96443"/>
                </a:lnTo>
                <a:lnTo>
                  <a:pt x="236148" y="96341"/>
                </a:lnTo>
                <a:lnTo>
                  <a:pt x="236045" y="96545"/>
                </a:lnTo>
                <a:lnTo>
                  <a:pt x="235841" y="96648"/>
                </a:lnTo>
                <a:lnTo>
                  <a:pt x="236148" y="96955"/>
                </a:lnTo>
                <a:lnTo>
                  <a:pt x="235023" y="97057"/>
                </a:lnTo>
                <a:lnTo>
                  <a:pt x="235125" y="97670"/>
                </a:lnTo>
                <a:lnTo>
                  <a:pt x="234818" y="98080"/>
                </a:lnTo>
                <a:lnTo>
                  <a:pt x="234614" y="97364"/>
                </a:lnTo>
                <a:lnTo>
                  <a:pt x="234307" y="97159"/>
                </a:lnTo>
                <a:lnTo>
                  <a:pt x="233795" y="97568"/>
                </a:lnTo>
                <a:lnTo>
                  <a:pt x="233489" y="98795"/>
                </a:lnTo>
                <a:lnTo>
                  <a:pt x="225511" y="103193"/>
                </a:lnTo>
                <a:lnTo>
                  <a:pt x="225614" y="102477"/>
                </a:lnTo>
                <a:lnTo>
                  <a:pt x="224591" y="105034"/>
                </a:lnTo>
                <a:lnTo>
                  <a:pt x="224795" y="106466"/>
                </a:lnTo>
                <a:lnTo>
                  <a:pt x="224386" y="106977"/>
                </a:lnTo>
                <a:lnTo>
                  <a:pt x="224386" y="107386"/>
                </a:lnTo>
                <a:lnTo>
                  <a:pt x="224080" y="106875"/>
                </a:lnTo>
                <a:lnTo>
                  <a:pt x="223977" y="106977"/>
                </a:lnTo>
                <a:lnTo>
                  <a:pt x="223875" y="106977"/>
                </a:lnTo>
                <a:lnTo>
                  <a:pt x="224284" y="113318"/>
                </a:lnTo>
                <a:lnTo>
                  <a:pt x="222955" y="115261"/>
                </a:lnTo>
                <a:lnTo>
                  <a:pt x="223159" y="115364"/>
                </a:lnTo>
                <a:lnTo>
                  <a:pt x="223568" y="115773"/>
                </a:lnTo>
                <a:lnTo>
                  <a:pt x="228989" y="114852"/>
                </a:lnTo>
                <a:lnTo>
                  <a:pt x="229193" y="114955"/>
                </a:lnTo>
                <a:lnTo>
                  <a:pt x="237068" y="112500"/>
                </a:lnTo>
                <a:lnTo>
                  <a:pt x="239932" y="113216"/>
                </a:lnTo>
                <a:lnTo>
                  <a:pt x="240136" y="113523"/>
                </a:lnTo>
                <a:lnTo>
                  <a:pt x="240034" y="113727"/>
                </a:lnTo>
                <a:lnTo>
                  <a:pt x="240341" y="115364"/>
                </a:lnTo>
                <a:lnTo>
                  <a:pt x="240034" y="115568"/>
                </a:lnTo>
                <a:lnTo>
                  <a:pt x="240341" y="115977"/>
                </a:lnTo>
                <a:lnTo>
                  <a:pt x="240648" y="115977"/>
                </a:lnTo>
                <a:lnTo>
                  <a:pt x="240648" y="115670"/>
                </a:lnTo>
                <a:lnTo>
                  <a:pt x="243205" y="113523"/>
                </a:lnTo>
                <a:lnTo>
                  <a:pt x="241261" y="116284"/>
                </a:lnTo>
                <a:lnTo>
                  <a:pt x="242795" y="115159"/>
                </a:lnTo>
                <a:lnTo>
                  <a:pt x="242795" y="115977"/>
                </a:lnTo>
                <a:lnTo>
                  <a:pt x="242182" y="116693"/>
                </a:lnTo>
                <a:lnTo>
                  <a:pt x="242182" y="116693"/>
                </a:lnTo>
                <a:lnTo>
                  <a:pt x="242898" y="116489"/>
                </a:lnTo>
                <a:lnTo>
                  <a:pt x="243000" y="116591"/>
                </a:lnTo>
                <a:lnTo>
                  <a:pt x="243102" y="116591"/>
                </a:lnTo>
                <a:lnTo>
                  <a:pt x="243102" y="116693"/>
                </a:lnTo>
                <a:lnTo>
                  <a:pt x="243000" y="116591"/>
                </a:lnTo>
                <a:lnTo>
                  <a:pt x="242898" y="116591"/>
                </a:lnTo>
                <a:lnTo>
                  <a:pt x="243000" y="119148"/>
                </a:lnTo>
                <a:lnTo>
                  <a:pt x="244739" y="119864"/>
                </a:lnTo>
                <a:lnTo>
                  <a:pt x="246273" y="119352"/>
                </a:lnTo>
                <a:lnTo>
                  <a:pt x="246170" y="119352"/>
                </a:lnTo>
                <a:lnTo>
                  <a:pt x="246784" y="119148"/>
                </a:lnTo>
                <a:lnTo>
                  <a:pt x="246784" y="119148"/>
                </a:lnTo>
                <a:lnTo>
                  <a:pt x="246273" y="119557"/>
                </a:lnTo>
                <a:lnTo>
                  <a:pt x="246989" y="119557"/>
                </a:lnTo>
                <a:lnTo>
                  <a:pt x="246784" y="119761"/>
                </a:lnTo>
                <a:lnTo>
                  <a:pt x="247193" y="120375"/>
                </a:lnTo>
                <a:lnTo>
                  <a:pt x="247500" y="120068"/>
                </a:lnTo>
                <a:lnTo>
                  <a:pt x="247295" y="120068"/>
                </a:lnTo>
                <a:lnTo>
                  <a:pt x="254148" y="115057"/>
                </a:lnTo>
                <a:lnTo>
                  <a:pt x="254045" y="114955"/>
                </a:lnTo>
                <a:lnTo>
                  <a:pt x="258648" y="109432"/>
                </a:lnTo>
                <a:lnTo>
                  <a:pt x="259261" y="106773"/>
                </a:lnTo>
                <a:lnTo>
                  <a:pt x="258648" y="104932"/>
                </a:lnTo>
                <a:lnTo>
                  <a:pt x="258034" y="104420"/>
                </a:lnTo>
                <a:lnTo>
                  <a:pt x="257932" y="103193"/>
                </a:lnTo>
                <a:lnTo>
                  <a:pt x="257318" y="103193"/>
                </a:lnTo>
                <a:lnTo>
                  <a:pt x="257318" y="103091"/>
                </a:lnTo>
                <a:lnTo>
                  <a:pt x="257114" y="103091"/>
                </a:lnTo>
                <a:lnTo>
                  <a:pt x="256909" y="101148"/>
                </a:lnTo>
                <a:lnTo>
                  <a:pt x="254966" y="99614"/>
                </a:lnTo>
                <a:lnTo>
                  <a:pt x="254761" y="95318"/>
                </a:lnTo>
                <a:lnTo>
                  <a:pt x="254250" y="94807"/>
                </a:lnTo>
                <a:lnTo>
                  <a:pt x="253739" y="94909"/>
                </a:lnTo>
                <a:lnTo>
                  <a:pt x="252920" y="91227"/>
                </a:lnTo>
                <a:lnTo>
                  <a:pt x="252818" y="91125"/>
                </a:lnTo>
                <a:close/>
                <a:moveTo>
                  <a:pt x="272352" y="115466"/>
                </a:moveTo>
                <a:lnTo>
                  <a:pt x="272352" y="116591"/>
                </a:lnTo>
                <a:lnTo>
                  <a:pt x="272659" y="116386"/>
                </a:lnTo>
                <a:lnTo>
                  <a:pt x="272352" y="116693"/>
                </a:lnTo>
                <a:lnTo>
                  <a:pt x="272352" y="117511"/>
                </a:lnTo>
                <a:lnTo>
                  <a:pt x="272557" y="117000"/>
                </a:lnTo>
                <a:lnTo>
                  <a:pt x="272557" y="117307"/>
                </a:lnTo>
                <a:lnTo>
                  <a:pt x="272659" y="117205"/>
                </a:lnTo>
                <a:lnTo>
                  <a:pt x="272455" y="117716"/>
                </a:lnTo>
                <a:lnTo>
                  <a:pt x="272352" y="117614"/>
                </a:lnTo>
                <a:lnTo>
                  <a:pt x="272352" y="118125"/>
                </a:lnTo>
                <a:lnTo>
                  <a:pt x="272659" y="118227"/>
                </a:lnTo>
                <a:lnTo>
                  <a:pt x="272352" y="118330"/>
                </a:lnTo>
                <a:lnTo>
                  <a:pt x="272352" y="118227"/>
                </a:lnTo>
                <a:lnTo>
                  <a:pt x="270920" y="120170"/>
                </a:lnTo>
                <a:lnTo>
                  <a:pt x="270205" y="120477"/>
                </a:lnTo>
                <a:lnTo>
                  <a:pt x="270716" y="121398"/>
                </a:lnTo>
                <a:lnTo>
                  <a:pt x="269386" y="122523"/>
                </a:lnTo>
                <a:lnTo>
                  <a:pt x="269591" y="122420"/>
                </a:lnTo>
                <a:lnTo>
                  <a:pt x="269489" y="122625"/>
                </a:lnTo>
                <a:lnTo>
                  <a:pt x="270102" y="122625"/>
                </a:lnTo>
                <a:lnTo>
                  <a:pt x="275216" y="118739"/>
                </a:lnTo>
                <a:lnTo>
                  <a:pt x="274091" y="119148"/>
                </a:lnTo>
                <a:lnTo>
                  <a:pt x="273273" y="118739"/>
                </a:lnTo>
                <a:lnTo>
                  <a:pt x="273580" y="117818"/>
                </a:lnTo>
                <a:lnTo>
                  <a:pt x="273477" y="117818"/>
                </a:lnTo>
                <a:lnTo>
                  <a:pt x="273477" y="117614"/>
                </a:lnTo>
                <a:lnTo>
                  <a:pt x="273170" y="118330"/>
                </a:lnTo>
                <a:lnTo>
                  <a:pt x="272659" y="117920"/>
                </a:lnTo>
                <a:lnTo>
                  <a:pt x="273273" y="116284"/>
                </a:lnTo>
                <a:lnTo>
                  <a:pt x="273068" y="116386"/>
                </a:lnTo>
                <a:lnTo>
                  <a:pt x="272761" y="115875"/>
                </a:lnTo>
                <a:lnTo>
                  <a:pt x="272557" y="115977"/>
                </a:lnTo>
                <a:lnTo>
                  <a:pt x="272557" y="115977"/>
                </a:lnTo>
                <a:lnTo>
                  <a:pt x="272659" y="115466"/>
                </a:lnTo>
                <a:close/>
                <a:moveTo>
                  <a:pt x="246959" y="123166"/>
                </a:moveTo>
                <a:lnTo>
                  <a:pt x="246901" y="123224"/>
                </a:lnTo>
                <a:lnTo>
                  <a:pt x="246901" y="123224"/>
                </a:lnTo>
                <a:lnTo>
                  <a:pt x="246959" y="123166"/>
                </a:lnTo>
                <a:close/>
                <a:moveTo>
                  <a:pt x="246901" y="123224"/>
                </a:moveTo>
                <a:lnTo>
                  <a:pt x="246886" y="123239"/>
                </a:lnTo>
                <a:lnTo>
                  <a:pt x="246784" y="123443"/>
                </a:lnTo>
                <a:lnTo>
                  <a:pt x="246784" y="123443"/>
                </a:lnTo>
                <a:lnTo>
                  <a:pt x="246901" y="123224"/>
                </a:lnTo>
                <a:close/>
                <a:moveTo>
                  <a:pt x="244841" y="121807"/>
                </a:moveTo>
                <a:lnTo>
                  <a:pt x="244330" y="123341"/>
                </a:lnTo>
                <a:lnTo>
                  <a:pt x="244432" y="123341"/>
                </a:lnTo>
                <a:lnTo>
                  <a:pt x="244330" y="123648"/>
                </a:lnTo>
                <a:lnTo>
                  <a:pt x="244227" y="123443"/>
                </a:lnTo>
                <a:lnTo>
                  <a:pt x="244330" y="124466"/>
                </a:lnTo>
                <a:lnTo>
                  <a:pt x="244023" y="124670"/>
                </a:lnTo>
                <a:lnTo>
                  <a:pt x="244739" y="124670"/>
                </a:lnTo>
                <a:lnTo>
                  <a:pt x="245659" y="123955"/>
                </a:lnTo>
                <a:lnTo>
                  <a:pt x="245557" y="124159"/>
                </a:lnTo>
                <a:lnTo>
                  <a:pt x="245557" y="124159"/>
                </a:lnTo>
                <a:lnTo>
                  <a:pt x="245966" y="124057"/>
                </a:lnTo>
                <a:lnTo>
                  <a:pt x="245761" y="124364"/>
                </a:lnTo>
                <a:lnTo>
                  <a:pt x="246901" y="123224"/>
                </a:lnTo>
                <a:lnTo>
                  <a:pt x="247602" y="121909"/>
                </a:lnTo>
                <a:lnTo>
                  <a:pt x="246375" y="122318"/>
                </a:lnTo>
                <a:lnTo>
                  <a:pt x="244841" y="121807"/>
                </a:lnTo>
                <a:close/>
                <a:moveTo>
                  <a:pt x="265623" y="124957"/>
                </a:moveTo>
                <a:lnTo>
                  <a:pt x="265500" y="124977"/>
                </a:lnTo>
                <a:lnTo>
                  <a:pt x="265705" y="124977"/>
                </a:lnTo>
                <a:lnTo>
                  <a:pt x="265623" y="124957"/>
                </a:lnTo>
                <a:close/>
                <a:moveTo>
                  <a:pt x="268568" y="121705"/>
                </a:moveTo>
                <a:lnTo>
                  <a:pt x="265091" y="124057"/>
                </a:lnTo>
                <a:lnTo>
                  <a:pt x="265193" y="123852"/>
                </a:lnTo>
                <a:lnTo>
                  <a:pt x="265193" y="123852"/>
                </a:lnTo>
                <a:lnTo>
                  <a:pt x="264784" y="124159"/>
                </a:lnTo>
                <a:lnTo>
                  <a:pt x="264580" y="124261"/>
                </a:lnTo>
                <a:lnTo>
                  <a:pt x="264375" y="124261"/>
                </a:lnTo>
                <a:lnTo>
                  <a:pt x="264375" y="124364"/>
                </a:lnTo>
                <a:lnTo>
                  <a:pt x="260489" y="126102"/>
                </a:lnTo>
                <a:lnTo>
                  <a:pt x="260489" y="126102"/>
                </a:lnTo>
                <a:lnTo>
                  <a:pt x="260591" y="126000"/>
                </a:lnTo>
                <a:lnTo>
                  <a:pt x="259466" y="126818"/>
                </a:lnTo>
                <a:lnTo>
                  <a:pt x="259670" y="126818"/>
                </a:lnTo>
                <a:lnTo>
                  <a:pt x="259364" y="126920"/>
                </a:lnTo>
                <a:lnTo>
                  <a:pt x="259568" y="126920"/>
                </a:lnTo>
                <a:lnTo>
                  <a:pt x="259063" y="127173"/>
                </a:lnTo>
                <a:lnTo>
                  <a:pt x="259063" y="127173"/>
                </a:lnTo>
                <a:lnTo>
                  <a:pt x="259159" y="127125"/>
                </a:lnTo>
                <a:lnTo>
                  <a:pt x="258955" y="127330"/>
                </a:lnTo>
                <a:lnTo>
                  <a:pt x="259261" y="127227"/>
                </a:lnTo>
                <a:lnTo>
                  <a:pt x="258955" y="127432"/>
                </a:lnTo>
                <a:lnTo>
                  <a:pt x="259670" y="127636"/>
                </a:lnTo>
                <a:lnTo>
                  <a:pt x="259875" y="127841"/>
                </a:lnTo>
                <a:lnTo>
                  <a:pt x="265295" y="124875"/>
                </a:lnTo>
                <a:lnTo>
                  <a:pt x="265623" y="124957"/>
                </a:lnTo>
                <a:lnTo>
                  <a:pt x="265623" y="124957"/>
                </a:lnTo>
                <a:lnTo>
                  <a:pt x="266114" y="124875"/>
                </a:lnTo>
                <a:lnTo>
                  <a:pt x="266011" y="124670"/>
                </a:lnTo>
                <a:lnTo>
                  <a:pt x="265909" y="124670"/>
                </a:lnTo>
                <a:lnTo>
                  <a:pt x="269284" y="122318"/>
                </a:lnTo>
                <a:lnTo>
                  <a:pt x="268875" y="122420"/>
                </a:lnTo>
                <a:lnTo>
                  <a:pt x="268875" y="122420"/>
                </a:lnTo>
                <a:lnTo>
                  <a:pt x="269080" y="122318"/>
                </a:lnTo>
                <a:lnTo>
                  <a:pt x="269284" y="122216"/>
                </a:lnTo>
                <a:lnTo>
                  <a:pt x="269284" y="122216"/>
                </a:lnTo>
                <a:lnTo>
                  <a:pt x="268670" y="122420"/>
                </a:lnTo>
                <a:lnTo>
                  <a:pt x="269080" y="122114"/>
                </a:lnTo>
                <a:lnTo>
                  <a:pt x="268159" y="122420"/>
                </a:lnTo>
                <a:lnTo>
                  <a:pt x="268261" y="122011"/>
                </a:lnTo>
                <a:lnTo>
                  <a:pt x="268568" y="121705"/>
                </a:lnTo>
                <a:close/>
                <a:moveTo>
                  <a:pt x="76909" y="132648"/>
                </a:moveTo>
                <a:lnTo>
                  <a:pt x="77216" y="132852"/>
                </a:lnTo>
                <a:lnTo>
                  <a:pt x="77011" y="132955"/>
                </a:lnTo>
                <a:lnTo>
                  <a:pt x="77216" y="133057"/>
                </a:lnTo>
                <a:lnTo>
                  <a:pt x="76807" y="133261"/>
                </a:lnTo>
                <a:lnTo>
                  <a:pt x="77625" y="133057"/>
                </a:lnTo>
                <a:lnTo>
                  <a:pt x="77830" y="132750"/>
                </a:lnTo>
                <a:lnTo>
                  <a:pt x="76909" y="132648"/>
                </a:lnTo>
                <a:close/>
                <a:moveTo>
                  <a:pt x="78136" y="132545"/>
                </a:moveTo>
                <a:lnTo>
                  <a:pt x="78136" y="133261"/>
                </a:lnTo>
                <a:lnTo>
                  <a:pt x="78648" y="133364"/>
                </a:lnTo>
                <a:lnTo>
                  <a:pt x="78545" y="133159"/>
                </a:lnTo>
                <a:lnTo>
                  <a:pt x="78852" y="133057"/>
                </a:lnTo>
                <a:lnTo>
                  <a:pt x="78955" y="132852"/>
                </a:lnTo>
                <a:lnTo>
                  <a:pt x="79057" y="132750"/>
                </a:lnTo>
                <a:lnTo>
                  <a:pt x="78750" y="132852"/>
                </a:lnTo>
                <a:lnTo>
                  <a:pt x="78443" y="132648"/>
                </a:lnTo>
                <a:lnTo>
                  <a:pt x="78545" y="132648"/>
                </a:lnTo>
                <a:lnTo>
                  <a:pt x="78136" y="132545"/>
                </a:lnTo>
                <a:close/>
                <a:moveTo>
                  <a:pt x="78136" y="133261"/>
                </a:moveTo>
                <a:lnTo>
                  <a:pt x="78136" y="133568"/>
                </a:lnTo>
                <a:lnTo>
                  <a:pt x="78341" y="133364"/>
                </a:lnTo>
                <a:lnTo>
                  <a:pt x="78136" y="133261"/>
                </a:lnTo>
                <a:close/>
                <a:moveTo>
                  <a:pt x="68830" y="133875"/>
                </a:moveTo>
                <a:lnTo>
                  <a:pt x="67970" y="133970"/>
                </a:lnTo>
                <a:lnTo>
                  <a:pt x="67970" y="133970"/>
                </a:lnTo>
                <a:lnTo>
                  <a:pt x="68114" y="133875"/>
                </a:lnTo>
                <a:close/>
                <a:moveTo>
                  <a:pt x="63920" y="8386"/>
                </a:moveTo>
                <a:lnTo>
                  <a:pt x="62795" y="8795"/>
                </a:lnTo>
                <a:lnTo>
                  <a:pt x="63000" y="8795"/>
                </a:lnTo>
                <a:lnTo>
                  <a:pt x="62182" y="9000"/>
                </a:lnTo>
                <a:lnTo>
                  <a:pt x="61568" y="10330"/>
                </a:lnTo>
                <a:lnTo>
                  <a:pt x="62693" y="10534"/>
                </a:lnTo>
                <a:lnTo>
                  <a:pt x="62693" y="10636"/>
                </a:lnTo>
                <a:lnTo>
                  <a:pt x="62386" y="10739"/>
                </a:lnTo>
                <a:lnTo>
                  <a:pt x="62591" y="10636"/>
                </a:lnTo>
                <a:lnTo>
                  <a:pt x="61977" y="10841"/>
                </a:lnTo>
                <a:lnTo>
                  <a:pt x="62080" y="10841"/>
                </a:lnTo>
                <a:lnTo>
                  <a:pt x="61568" y="11148"/>
                </a:lnTo>
                <a:lnTo>
                  <a:pt x="62182" y="11250"/>
                </a:lnTo>
                <a:lnTo>
                  <a:pt x="60136" y="12068"/>
                </a:lnTo>
                <a:lnTo>
                  <a:pt x="59727" y="12784"/>
                </a:lnTo>
                <a:lnTo>
                  <a:pt x="59216" y="12784"/>
                </a:lnTo>
                <a:lnTo>
                  <a:pt x="59216" y="13091"/>
                </a:lnTo>
                <a:lnTo>
                  <a:pt x="59114" y="12682"/>
                </a:lnTo>
                <a:lnTo>
                  <a:pt x="59420" y="12682"/>
                </a:lnTo>
                <a:lnTo>
                  <a:pt x="59727" y="12477"/>
                </a:lnTo>
                <a:lnTo>
                  <a:pt x="59420" y="12477"/>
                </a:lnTo>
                <a:lnTo>
                  <a:pt x="60239" y="11557"/>
                </a:lnTo>
                <a:lnTo>
                  <a:pt x="59523" y="11761"/>
                </a:lnTo>
                <a:lnTo>
                  <a:pt x="59523" y="11761"/>
                </a:lnTo>
                <a:lnTo>
                  <a:pt x="59932" y="11557"/>
                </a:lnTo>
                <a:lnTo>
                  <a:pt x="59523" y="11557"/>
                </a:lnTo>
                <a:lnTo>
                  <a:pt x="59420" y="11352"/>
                </a:lnTo>
                <a:lnTo>
                  <a:pt x="58602" y="11455"/>
                </a:lnTo>
                <a:lnTo>
                  <a:pt x="58500" y="11864"/>
                </a:lnTo>
                <a:lnTo>
                  <a:pt x="59114" y="11966"/>
                </a:lnTo>
                <a:lnTo>
                  <a:pt x="58500" y="12068"/>
                </a:lnTo>
                <a:lnTo>
                  <a:pt x="58295" y="11761"/>
                </a:lnTo>
                <a:lnTo>
                  <a:pt x="58295" y="11966"/>
                </a:lnTo>
                <a:lnTo>
                  <a:pt x="54307" y="11557"/>
                </a:lnTo>
                <a:lnTo>
                  <a:pt x="53795" y="11045"/>
                </a:lnTo>
                <a:lnTo>
                  <a:pt x="51750" y="11557"/>
                </a:lnTo>
                <a:lnTo>
                  <a:pt x="54000" y="11250"/>
                </a:lnTo>
                <a:lnTo>
                  <a:pt x="54000" y="11250"/>
                </a:lnTo>
                <a:lnTo>
                  <a:pt x="52057" y="11966"/>
                </a:lnTo>
                <a:lnTo>
                  <a:pt x="51239" y="13193"/>
                </a:lnTo>
                <a:lnTo>
                  <a:pt x="50932" y="12068"/>
                </a:lnTo>
                <a:lnTo>
                  <a:pt x="50727" y="11966"/>
                </a:lnTo>
                <a:lnTo>
                  <a:pt x="50625" y="11864"/>
                </a:lnTo>
                <a:lnTo>
                  <a:pt x="46943" y="11864"/>
                </a:lnTo>
                <a:lnTo>
                  <a:pt x="48375" y="11455"/>
                </a:lnTo>
                <a:lnTo>
                  <a:pt x="42341" y="10636"/>
                </a:lnTo>
                <a:lnTo>
                  <a:pt x="42852" y="10330"/>
                </a:lnTo>
                <a:lnTo>
                  <a:pt x="43057" y="9920"/>
                </a:lnTo>
                <a:lnTo>
                  <a:pt x="42545" y="10023"/>
                </a:lnTo>
                <a:lnTo>
                  <a:pt x="42750" y="10125"/>
                </a:lnTo>
                <a:lnTo>
                  <a:pt x="41420" y="10636"/>
                </a:lnTo>
                <a:lnTo>
                  <a:pt x="41420" y="9920"/>
                </a:lnTo>
                <a:lnTo>
                  <a:pt x="40909" y="9716"/>
                </a:lnTo>
                <a:lnTo>
                  <a:pt x="40909" y="9716"/>
                </a:lnTo>
                <a:lnTo>
                  <a:pt x="41011" y="9818"/>
                </a:lnTo>
                <a:lnTo>
                  <a:pt x="41114" y="9818"/>
                </a:lnTo>
                <a:lnTo>
                  <a:pt x="39580" y="10330"/>
                </a:lnTo>
                <a:lnTo>
                  <a:pt x="39989" y="10125"/>
                </a:lnTo>
                <a:lnTo>
                  <a:pt x="37841" y="10739"/>
                </a:lnTo>
                <a:lnTo>
                  <a:pt x="38045" y="10534"/>
                </a:lnTo>
                <a:lnTo>
                  <a:pt x="37739" y="10636"/>
                </a:lnTo>
                <a:lnTo>
                  <a:pt x="37841" y="10636"/>
                </a:lnTo>
                <a:lnTo>
                  <a:pt x="36409" y="11045"/>
                </a:lnTo>
                <a:lnTo>
                  <a:pt x="36102" y="11045"/>
                </a:lnTo>
                <a:lnTo>
                  <a:pt x="35898" y="11148"/>
                </a:lnTo>
                <a:lnTo>
                  <a:pt x="35898" y="11045"/>
                </a:lnTo>
                <a:lnTo>
                  <a:pt x="36102" y="11045"/>
                </a:lnTo>
                <a:lnTo>
                  <a:pt x="39682" y="9920"/>
                </a:lnTo>
                <a:lnTo>
                  <a:pt x="37330" y="10330"/>
                </a:lnTo>
                <a:lnTo>
                  <a:pt x="37432" y="10330"/>
                </a:lnTo>
                <a:lnTo>
                  <a:pt x="35795" y="10739"/>
                </a:lnTo>
                <a:lnTo>
                  <a:pt x="36307" y="10534"/>
                </a:lnTo>
                <a:lnTo>
                  <a:pt x="34466" y="10841"/>
                </a:lnTo>
                <a:lnTo>
                  <a:pt x="34670" y="10943"/>
                </a:lnTo>
                <a:lnTo>
                  <a:pt x="34364" y="11045"/>
                </a:lnTo>
                <a:lnTo>
                  <a:pt x="34568" y="11148"/>
                </a:lnTo>
                <a:lnTo>
                  <a:pt x="25466" y="9716"/>
                </a:lnTo>
                <a:lnTo>
                  <a:pt x="25773" y="9614"/>
                </a:lnTo>
                <a:lnTo>
                  <a:pt x="25466" y="9614"/>
                </a:lnTo>
                <a:lnTo>
                  <a:pt x="25466" y="9511"/>
                </a:lnTo>
                <a:lnTo>
                  <a:pt x="25364" y="9511"/>
                </a:lnTo>
                <a:lnTo>
                  <a:pt x="25773" y="9409"/>
                </a:lnTo>
                <a:lnTo>
                  <a:pt x="24239" y="9307"/>
                </a:lnTo>
                <a:lnTo>
                  <a:pt x="24341" y="9205"/>
                </a:lnTo>
                <a:lnTo>
                  <a:pt x="23318" y="9409"/>
                </a:lnTo>
                <a:lnTo>
                  <a:pt x="23318" y="9307"/>
                </a:lnTo>
                <a:lnTo>
                  <a:pt x="24034" y="9102"/>
                </a:lnTo>
                <a:lnTo>
                  <a:pt x="23625" y="9000"/>
                </a:lnTo>
                <a:lnTo>
                  <a:pt x="23727" y="8898"/>
                </a:lnTo>
                <a:lnTo>
                  <a:pt x="23727" y="8898"/>
                </a:lnTo>
                <a:lnTo>
                  <a:pt x="21068" y="9409"/>
                </a:lnTo>
                <a:lnTo>
                  <a:pt x="21068" y="9409"/>
                </a:lnTo>
                <a:lnTo>
                  <a:pt x="21273" y="9307"/>
                </a:lnTo>
                <a:lnTo>
                  <a:pt x="20455" y="9511"/>
                </a:lnTo>
                <a:lnTo>
                  <a:pt x="20761" y="9614"/>
                </a:lnTo>
                <a:lnTo>
                  <a:pt x="20148" y="9818"/>
                </a:lnTo>
                <a:lnTo>
                  <a:pt x="20045" y="9818"/>
                </a:lnTo>
                <a:lnTo>
                  <a:pt x="20455" y="9614"/>
                </a:lnTo>
                <a:lnTo>
                  <a:pt x="18637" y="9901"/>
                </a:lnTo>
                <a:lnTo>
                  <a:pt x="18637" y="9901"/>
                </a:lnTo>
                <a:lnTo>
                  <a:pt x="13295" y="11455"/>
                </a:lnTo>
                <a:lnTo>
                  <a:pt x="13398" y="11455"/>
                </a:lnTo>
                <a:lnTo>
                  <a:pt x="13193" y="11557"/>
                </a:lnTo>
                <a:lnTo>
                  <a:pt x="14011" y="12273"/>
                </a:lnTo>
                <a:lnTo>
                  <a:pt x="13909" y="12682"/>
                </a:lnTo>
                <a:lnTo>
                  <a:pt x="14625" y="12580"/>
                </a:lnTo>
                <a:lnTo>
                  <a:pt x="14625" y="12580"/>
                </a:lnTo>
                <a:lnTo>
                  <a:pt x="14523" y="12682"/>
                </a:lnTo>
                <a:lnTo>
                  <a:pt x="14932" y="12682"/>
                </a:lnTo>
                <a:lnTo>
                  <a:pt x="14523" y="12989"/>
                </a:lnTo>
                <a:lnTo>
                  <a:pt x="15341" y="13091"/>
                </a:lnTo>
                <a:lnTo>
                  <a:pt x="14727" y="13193"/>
                </a:lnTo>
                <a:lnTo>
                  <a:pt x="14523" y="12989"/>
                </a:lnTo>
                <a:lnTo>
                  <a:pt x="14420" y="12886"/>
                </a:lnTo>
                <a:lnTo>
                  <a:pt x="14420" y="12784"/>
                </a:lnTo>
                <a:lnTo>
                  <a:pt x="14114" y="12989"/>
                </a:lnTo>
                <a:lnTo>
                  <a:pt x="14114" y="13295"/>
                </a:lnTo>
                <a:lnTo>
                  <a:pt x="14523" y="13295"/>
                </a:lnTo>
                <a:lnTo>
                  <a:pt x="14420" y="13398"/>
                </a:lnTo>
                <a:lnTo>
                  <a:pt x="12375" y="13398"/>
                </a:lnTo>
                <a:lnTo>
                  <a:pt x="12886" y="13091"/>
                </a:lnTo>
                <a:lnTo>
                  <a:pt x="11250" y="13398"/>
                </a:lnTo>
                <a:lnTo>
                  <a:pt x="11352" y="13398"/>
                </a:lnTo>
                <a:lnTo>
                  <a:pt x="9205" y="13909"/>
                </a:lnTo>
                <a:lnTo>
                  <a:pt x="9818" y="14216"/>
                </a:lnTo>
                <a:lnTo>
                  <a:pt x="9102" y="14318"/>
                </a:lnTo>
                <a:lnTo>
                  <a:pt x="9205" y="14523"/>
                </a:lnTo>
                <a:lnTo>
                  <a:pt x="9102" y="14932"/>
                </a:lnTo>
                <a:lnTo>
                  <a:pt x="11045" y="14932"/>
                </a:lnTo>
                <a:lnTo>
                  <a:pt x="11045" y="15034"/>
                </a:lnTo>
                <a:lnTo>
                  <a:pt x="12580" y="14625"/>
                </a:lnTo>
                <a:lnTo>
                  <a:pt x="12784" y="14830"/>
                </a:lnTo>
                <a:lnTo>
                  <a:pt x="12068" y="15034"/>
                </a:lnTo>
                <a:lnTo>
                  <a:pt x="11659" y="15648"/>
                </a:lnTo>
                <a:lnTo>
                  <a:pt x="10534" y="15852"/>
                </a:lnTo>
                <a:lnTo>
                  <a:pt x="8795" y="16261"/>
                </a:lnTo>
                <a:lnTo>
                  <a:pt x="8489" y="16159"/>
                </a:lnTo>
                <a:lnTo>
                  <a:pt x="7745" y="16624"/>
                </a:lnTo>
                <a:lnTo>
                  <a:pt x="7745" y="16624"/>
                </a:lnTo>
                <a:lnTo>
                  <a:pt x="5727" y="17489"/>
                </a:lnTo>
                <a:lnTo>
                  <a:pt x="5830" y="17489"/>
                </a:lnTo>
                <a:lnTo>
                  <a:pt x="5420" y="17693"/>
                </a:lnTo>
                <a:lnTo>
                  <a:pt x="5625" y="17693"/>
                </a:lnTo>
                <a:lnTo>
                  <a:pt x="5318" y="17898"/>
                </a:lnTo>
                <a:lnTo>
                  <a:pt x="5420" y="17898"/>
                </a:lnTo>
                <a:lnTo>
                  <a:pt x="5318" y="18102"/>
                </a:lnTo>
                <a:lnTo>
                  <a:pt x="5318" y="18102"/>
                </a:lnTo>
                <a:lnTo>
                  <a:pt x="5727" y="17898"/>
                </a:lnTo>
                <a:lnTo>
                  <a:pt x="5625" y="18000"/>
                </a:lnTo>
                <a:lnTo>
                  <a:pt x="5727" y="18000"/>
                </a:lnTo>
                <a:lnTo>
                  <a:pt x="5625" y="18102"/>
                </a:lnTo>
                <a:lnTo>
                  <a:pt x="5830" y="18102"/>
                </a:lnTo>
                <a:lnTo>
                  <a:pt x="5420" y="18205"/>
                </a:lnTo>
                <a:lnTo>
                  <a:pt x="6545" y="18307"/>
                </a:lnTo>
                <a:lnTo>
                  <a:pt x="6239" y="18307"/>
                </a:lnTo>
                <a:lnTo>
                  <a:pt x="6443" y="18409"/>
                </a:lnTo>
                <a:lnTo>
                  <a:pt x="6034" y="18614"/>
                </a:lnTo>
                <a:lnTo>
                  <a:pt x="6034" y="18614"/>
                </a:lnTo>
                <a:lnTo>
                  <a:pt x="6136" y="18409"/>
                </a:lnTo>
                <a:lnTo>
                  <a:pt x="5625" y="18511"/>
                </a:lnTo>
                <a:lnTo>
                  <a:pt x="5625" y="18307"/>
                </a:lnTo>
                <a:lnTo>
                  <a:pt x="4807" y="18614"/>
                </a:lnTo>
                <a:lnTo>
                  <a:pt x="5011" y="18614"/>
                </a:lnTo>
                <a:lnTo>
                  <a:pt x="5011" y="19227"/>
                </a:lnTo>
                <a:lnTo>
                  <a:pt x="7466" y="18511"/>
                </a:lnTo>
                <a:lnTo>
                  <a:pt x="7466" y="18511"/>
                </a:lnTo>
                <a:lnTo>
                  <a:pt x="5727" y="19943"/>
                </a:lnTo>
                <a:lnTo>
                  <a:pt x="5932" y="19943"/>
                </a:lnTo>
                <a:lnTo>
                  <a:pt x="5011" y="20352"/>
                </a:lnTo>
                <a:lnTo>
                  <a:pt x="6750" y="20045"/>
                </a:lnTo>
                <a:lnTo>
                  <a:pt x="7159" y="20352"/>
                </a:lnTo>
                <a:lnTo>
                  <a:pt x="8386" y="20045"/>
                </a:lnTo>
                <a:lnTo>
                  <a:pt x="8386" y="20045"/>
                </a:lnTo>
                <a:lnTo>
                  <a:pt x="7875" y="20352"/>
                </a:lnTo>
                <a:lnTo>
                  <a:pt x="7875" y="20352"/>
                </a:lnTo>
                <a:lnTo>
                  <a:pt x="9511" y="19943"/>
                </a:lnTo>
                <a:lnTo>
                  <a:pt x="8080" y="20761"/>
                </a:lnTo>
                <a:lnTo>
                  <a:pt x="8182" y="20864"/>
                </a:lnTo>
                <a:lnTo>
                  <a:pt x="5523" y="22193"/>
                </a:lnTo>
                <a:lnTo>
                  <a:pt x="5523" y="22091"/>
                </a:lnTo>
                <a:lnTo>
                  <a:pt x="3375" y="22909"/>
                </a:lnTo>
                <a:lnTo>
                  <a:pt x="3375" y="23114"/>
                </a:lnTo>
                <a:lnTo>
                  <a:pt x="3170" y="23011"/>
                </a:lnTo>
                <a:lnTo>
                  <a:pt x="2966" y="23114"/>
                </a:lnTo>
                <a:lnTo>
                  <a:pt x="2966" y="23114"/>
                </a:lnTo>
                <a:lnTo>
                  <a:pt x="3170" y="22909"/>
                </a:lnTo>
                <a:lnTo>
                  <a:pt x="2864" y="23011"/>
                </a:lnTo>
                <a:lnTo>
                  <a:pt x="2864" y="23011"/>
                </a:lnTo>
                <a:lnTo>
                  <a:pt x="2966" y="22909"/>
                </a:lnTo>
                <a:lnTo>
                  <a:pt x="1120" y="23634"/>
                </a:lnTo>
                <a:lnTo>
                  <a:pt x="1120" y="23634"/>
                </a:lnTo>
                <a:lnTo>
                  <a:pt x="1023" y="23830"/>
                </a:lnTo>
                <a:lnTo>
                  <a:pt x="2276" y="23472"/>
                </a:lnTo>
                <a:lnTo>
                  <a:pt x="2276" y="23472"/>
                </a:lnTo>
                <a:lnTo>
                  <a:pt x="3886" y="23114"/>
                </a:lnTo>
                <a:lnTo>
                  <a:pt x="3682" y="23318"/>
                </a:lnTo>
                <a:lnTo>
                  <a:pt x="5069" y="22823"/>
                </a:lnTo>
                <a:lnTo>
                  <a:pt x="5069" y="22823"/>
                </a:lnTo>
                <a:lnTo>
                  <a:pt x="5216" y="22602"/>
                </a:lnTo>
                <a:lnTo>
                  <a:pt x="5932" y="22398"/>
                </a:lnTo>
                <a:lnTo>
                  <a:pt x="5830" y="22398"/>
                </a:lnTo>
                <a:lnTo>
                  <a:pt x="10534" y="20761"/>
                </a:lnTo>
                <a:lnTo>
                  <a:pt x="10432" y="20761"/>
                </a:lnTo>
                <a:lnTo>
                  <a:pt x="11352" y="20352"/>
                </a:lnTo>
                <a:lnTo>
                  <a:pt x="11455" y="19943"/>
                </a:lnTo>
                <a:lnTo>
                  <a:pt x="12580" y="19330"/>
                </a:lnTo>
                <a:lnTo>
                  <a:pt x="12580" y="19432"/>
                </a:lnTo>
                <a:lnTo>
                  <a:pt x="12886" y="19330"/>
                </a:lnTo>
                <a:lnTo>
                  <a:pt x="12886" y="19227"/>
                </a:lnTo>
                <a:lnTo>
                  <a:pt x="17386" y="17693"/>
                </a:lnTo>
                <a:lnTo>
                  <a:pt x="16568" y="18102"/>
                </a:lnTo>
                <a:lnTo>
                  <a:pt x="16875" y="18205"/>
                </a:lnTo>
                <a:lnTo>
                  <a:pt x="16875" y="18307"/>
                </a:lnTo>
                <a:lnTo>
                  <a:pt x="14011" y="19125"/>
                </a:lnTo>
                <a:lnTo>
                  <a:pt x="14318" y="19330"/>
                </a:lnTo>
                <a:lnTo>
                  <a:pt x="13193" y="19841"/>
                </a:lnTo>
                <a:lnTo>
                  <a:pt x="15443" y="19227"/>
                </a:lnTo>
                <a:lnTo>
                  <a:pt x="15443" y="19227"/>
                </a:lnTo>
                <a:lnTo>
                  <a:pt x="15341" y="19330"/>
                </a:lnTo>
                <a:lnTo>
                  <a:pt x="15852" y="19023"/>
                </a:lnTo>
                <a:lnTo>
                  <a:pt x="15852" y="19125"/>
                </a:lnTo>
                <a:lnTo>
                  <a:pt x="17284" y="18614"/>
                </a:lnTo>
                <a:lnTo>
                  <a:pt x="16875" y="18614"/>
                </a:lnTo>
                <a:lnTo>
                  <a:pt x="17284" y="18409"/>
                </a:lnTo>
                <a:lnTo>
                  <a:pt x="17182" y="18409"/>
                </a:lnTo>
                <a:lnTo>
                  <a:pt x="17554" y="18186"/>
                </a:lnTo>
                <a:lnTo>
                  <a:pt x="17554" y="18186"/>
                </a:lnTo>
                <a:lnTo>
                  <a:pt x="18205" y="18000"/>
                </a:lnTo>
                <a:lnTo>
                  <a:pt x="18205" y="18000"/>
                </a:lnTo>
                <a:lnTo>
                  <a:pt x="17795" y="18307"/>
                </a:lnTo>
                <a:lnTo>
                  <a:pt x="19125" y="18102"/>
                </a:lnTo>
                <a:lnTo>
                  <a:pt x="18614" y="18409"/>
                </a:lnTo>
                <a:lnTo>
                  <a:pt x="18818" y="18409"/>
                </a:lnTo>
                <a:lnTo>
                  <a:pt x="18818" y="18511"/>
                </a:lnTo>
                <a:lnTo>
                  <a:pt x="19125" y="18511"/>
                </a:lnTo>
                <a:lnTo>
                  <a:pt x="18818" y="18716"/>
                </a:lnTo>
                <a:lnTo>
                  <a:pt x="19227" y="18716"/>
                </a:lnTo>
                <a:lnTo>
                  <a:pt x="19841" y="18511"/>
                </a:lnTo>
                <a:lnTo>
                  <a:pt x="19432" y="18920"/>
                </a:lnTo>
                <a:lnTo>
                  <a:pt x="19636" y="19125"/>
                </a:lnTo>
                <a:lnTo>
                  <a:pt x="21682" y="19023"/>
                </a:lnTo>
                <a:lnTo>
                  <a:pt x="21682" y="19023"/>
                </a:lnTo>
                <a:lnTo>
                  <a:pt x="21477" y="19227"/>
                </a:lnTo>
                <a:lnTo>
                  <a:pt x="23216" y="19227"/>
                </a:lnTo>
                <a:lnTo>
                  <a:pt x="22295" y="19534"/>
                </a:lnTo>
                <a:lnTo>
                  <a:pt x="22909" y="19943"/>
                </a:lnTo>
                <a:lnTo>
                  <a:pt x="22807" y="19943"/>
                </a:lnTo>
                <a:lnTo>
                  <a:pt x="23216" y="20659"/>
                </a:lnTo>
                <a:lnTo>
                  <a:pt x="23830" y="20659"/>
                </a:lnTo>
                <a:lnTo>
                  <a:pt x="23830" y="20455"/>
                </a:lnTo>
                <a:lnTo>
                  <a:pt x="24034" y="20352"/>
                </a:lnTo>
                <a:lnTo>
                  <a:pt x="23625" y="20148"/>
                </a:lnTo>
                <a:lnTo>
                  <a:pt x="24545" y="20045"/>
                </a:lnTo>
                <a:lnTo>
                  <a:pt x="24443" y="20148"/>
                </a:lnTo>
                <a:lnTo>
                  <a:pt x="24648" y="20148"/>
                </a:lnTo>
                <a:lnTo>
                  <a:pt x="24136" y="20659"/>
                </a:lnTo>
                <a:lnTo>
                  <a:pt x="24545" y="20761"/>
                </a:lnTo>
                <a:lnTo>
                  <a:pt x="25466" y="19636"/>
                </a:lnTo>
                <a:lnTo>
                  <a:pt x="24955" y="20557"/>
                </a:lnTo>
                <a:lnTo>
                  <a:pt x="25159" y="20761"/>
                </a:lnTo>
                <a:lnTo>
                  <a:pt x="25670" y="20557"/>
                </a:lnTo>
                <a:lnTo>
                  <a:pt x="25159" y="20966"/>
                </a:lnTo>
                <a:lnTo>
                  <a:pt x="25568" y="21170"/>
                </a:lnTo>
                <a:lnTo>
                  <a:pt x="24750" y="21784"/>
                </a:lnTo>
                <a:lnTo>
                  <a:pt x="25159" y="21886"/>
                </a:lnTo>
                <a:lnTo>
                  <a:pt x="25159" y="22193"/>
                </a:lnTo>
                <a:lnTo>
                  <a:pt x="25057" y="22295"/>
                </a:lnTo>
                <a:lnTo>
                  <a:pt x="25364" y="22705"/>
                </a:lnTo>
                <a:lnTo>
                  <a:pt x="24648" y="23114"/>
                </a:lnTo>
                <a:lnTo>
                  <a:pt x="24545" y="23420"/>
                </a:lnTo>
                <a:lnTo>
                  <a:pt x="25670" y="22807"/>
                </a:lnTo>
                <a:lnTo>
                  <a:pt x="24750" y="24136"/>
                </a:lnTo>
                <a:lnTo>
                  <a:pt x="26284" y="23011"/>
                </a:lnTo>
                <a:lnTo>
                  <a:pt x="26284" y="23011"/>
                </a:lnTo>
                <a:lnTo>
                  <a:pt x="25568" y="23830"/>
                </a:lnTo>
                <a:lnTo>
                  <a:pt x="25568" y="23830"/>
                </a:lnTo>
                <a:lnTo>
                  <a:pt x="26182" y="23318"/>
                </a:lnTo>
                <a:lnTo>
                  <a:pt x="26182" y="23495"/>
                </a:lnTo>
                <a:lnTo>
                  <a:pt x="26182" y="23495"/>
                </a:lnTo>
                <a:lnTo>
                  <a:pt x="24750" y="24545"/>
                </a:lnTo>
                <a:lnTo>
                  <a:pt x="25159" y="24648"/>
                </a:lnTo>
                <a:lnTo>
                  <a:pt x="24443" y="25364"/>
                </a:lnTo>
                <a:lnTo>
                  <a:pt x="24443" y="25568"/>
                </a:lnTo>
                <a:lnTo>
                  <a:pt x="25261" y="25261"/>
                </a:lnTo>
                <a:lnTo>
                  <a:pt x="25364" y="25159"/>
                </a:lnTo>
                <a:lnTo>
                  <a:pt x="25773" y="25057"/>
                </a:lnTo>
                <a:lnTo>
                  <a:pt x="25364" y="25261"/>
                </a:lnTo>
                <a:lnTo>
                  <a:pt x="25773" y="25568"/>
                </a:lnTo>
                <a:lnTo>
                  <a:pt x="25261" y="25261"/>
                </a:lnTo>
                <a:lnTo>
                  <a:pt x="24955" y="25466"/>
                </a:lnTo>
                <a:lnTo>
                  <a:pt x="25364" y="25977"/>
                </a:lnTo>
                <a:lnTo>
                  <a:pt x="24750" y="26489"/>
                </a:lnTo>
                <a:lnTo>
                  <a:pt x="24750" y="26489"/>
                </a:lnTo>
                <a:lnTo>
                  <a:pt x="25159" y="26284"/>
                </a:lnTo>
                <a:lnTo>
                  <a:pt x="24545" y="26693"/>
                </a:lnTo>
                <a:lnTo>
                  <a:pt x="24443" y="27000"/>
                </a:lnTo>
                <a:lnTo>
                  <a:pt x="26080" y="25977"/>
                </a:lnTo>
                <a:lnTo>
                  <a:pt x="25670" y="26386"/>
                </a:lnTo>
                <a:lnTo>
                  <a:pt x="25773" y="26795"/>
                </a:lnTo>
                <a:lnTo>
                  <a:pt x="25568" y="26489"/>
                </a:lnTo>
                <a:lnTo>
                  <a:pt x="24852" y="26795"/>
                </a:lnTo>
                <a:lnTo>
                  <a:pt x="24955" y="26795"/>
                </a:lnTo>
                <a:lnTo>
                  <a:pt x="24545" y="27307"/>
                </a:lnTo>
                <a:lnTo>
                  <a:pt x="25466" y="27102"/>
                </a:lnTo>
                <a:lnTo>
                  <a:pt x="24341" y="27614"/>
                </a:lnTo>
                <a:lnTo>
                  <a:pt x="25159" y="27818"/>
                </a:lnTo>
                <a:lnTo>
                  <a:pt x="25057" y="27920"/>
                </a:lnTo>
                <a:lnTo>
                  <a:pt x="25159" y="28023"/>
                </a:lnTo>
                <a:lnTo>
                  <a:pt x="24852" y="28125"/>
                </a:lnTo>
                <a:lnTo>
                  <a:pt x="25364" y="28125"/>
                </a:lnTo>
                <a:lnTo>
                  <a:pt x="24852" y="28227"/>
                </a:lnTo>
                <a:lnTo>
                  <a:pt x="25977" y="28227"/>
                </a:lnTo>
                <a:lnTo>
                  <a:pt x="26284" y="27920"/>
                </a:lnTo>
                <a:lnTo>
                  <a:pt x="25773" y="28841"/>
                </a:lnTo>
                <a:lnTo>
                  <a:pt x="26591" y="28636"/>
                </a:lnTo>
                <a:lnTo>
                  <a:pt x="26489" y="29148"/>
                </a:lnTo>
                <a:lnTo>
                  <a:pt x="26182" y="29352"/>
                </a:lnTo>
                <a:lnTo>
                  <a:pt x="26182" y="29352"/>
                </a:lnTo>
                <a:lnTo>
                  <a:pt x="26795" y="29148"/>
                </a:lnTo>
                <a:lnTo>
                  <a:pt x="26489" y="29455"/>
                </a:lnTo>
                <a:lnTo>
                  <a:pt x="26898" y="29455"/>
                </a:lnTo>
                <a:lnTo>
                  <a:pt x="26489" y="29659"/>
                </a:lnTo>
                <a:lnTo>
                  <a:pt x="26489" y="29864"/>
                </a:lnTo>
                <a:lnTo>
                  <a:pt x="26591" y="30068"/>
                </a:lnTo>
                <a:lnTo>
                  <a:pt x="26693" y="30068"/>
                </a:lnTo>
                <a:lnTo>
                  <a:pt x="26386" y="30375"/>
                </a:lnTo>
                <a:lnTo>
                  <a:pt x="26386" y="30682"/>
                </a:lnTo>
                <a:lnTo>
                  <a:pt x="26489" y="30682"/>
                </a:lnTo>
                <a:lnTo>
                  <a:pt x="26386" y="30784"/>
                </a:lnTo>
                <a:lnTo>
                  <a:pt x="26386" y="30682"/>
                </a:lnTo>
                <a:lnTo>
                  <a:pt x="26080" y="31295"/>
                </a:lnTo>
                <a:lnTo>
                  <a:pt x="25670" y="31500"/>
                </a:lnTo>
                <a:lnTo>
                  <a:pt x="25568" y="31602"/>
                </a:lnTo>
                <a:lnTo>
                  <a:pt x="25568" y="31500"/>
                </a:lnTo>
                <a:lnTo>
                  <a:pt x="25670" y="31500"/>
                </a:lnTo>
                <a:lnTo>
                  <a:pt x="26182" y="30886"/>
                </a:lnTo>
                <a:lnTo>
                  <a:pt x="26182" y="30886"/>
                </a:lnTo>
                <a:lnTo>
                  <a:pt x="25466" y="31398"/>
                </a:lnTo>
                <a:lnTo>
                  <a:pt x="25875" y="30989"/>
                </a:lnTo>
                <a:lnTo>
                  <a:pt x="25875" y="31091"/>
                </a:lnTo>
                <a:lnTo>
                  <a:pt x="26182" y="30682"/>
                </a:lnTo>
                <a:lnTo>
                  <a:pt x="24852" y="30477"/>
                </a:lnTo>
                <a:lnTo>
                  <a:pt x="24341" y="31909"/>
                </a:lnTo>
                <a:lnTo>
                  <a:pt x="24545" y="31909"/>
                </a:lnTo>
                <a:lnTo>
                  <a:pt x="24136" y="32420"/>
                </a:lnTo>
                <a:lnTo>
                  <a:pt x="24136" y="32216"/>
                </a:lnTo>
                <a:lnTo>
                  <a:pt x="23932" y="32523"/>
                </a:lnTo>
                <a:lnTo>
                  <a:pt x="24545" y="32727"/>
                </a:lnTo>
                <a:lnTo>
                  <a:pt x="24034" y="32625"/>
                </a:lnTo>
                <a:lnTo>
                  <a:pt x="21989" y="35489"/>
                </a:lnTo>
                <a:lnTo>
                  <a:pt x="22091" y="35489"/>
                </a:lnTo>
                <a:lnTo>
                  <a:pt x="20557" y="38250"/>
                </a:lnTo>
                <a:lnTo>
                  <a:pt x="20557" y="38148"/>
                </a:lnTo>
                <a:lnTo>
                  <a:pt x="20250" y="38659"/>
                </a:lnTo>
                <a:lnTo>
                  <a:pt x="20348" y="40709"/>
                </a:lnTo>
                <a:lnTo>
                  <a:pt x="20348" y="40709"/>
                </a:lnTo>
                <a:lnTo>
                  <a:pt x="20148" y="40909"/>
                </a:lnTo>
                <a:lnTo>
                  <a:pt x="20455" y="41011"/>
                </a:lnTo>
                <a:lnTo>
                  <a:pt x="20761" y="40807"/>
                </a:lnTo>
                <a:lnTo>
                  <a:pt x="21477" y="40807"/>
                </a:lnTo>
                <a:lnTo>
                  <a:pt x="20761" y="40909"/>
                </a:lnTo>
                <a:lnTo>
                  <a:pt x="20761" y="41420"/>
                </a:lnTo>
                <a:lnTo>
                  <a:pt x="20557" y="41114"/>
                </a:lnTo>
                <a:lnTo>
                  <a:pt x="20352" y="41727"/>
                </a:lnTo>
                <a:lnTo>
                  <a:pt x="20557" y="42341"/>
                </a:lnTo>
                <a:lnTo>
                  <a:pt x="20352" y="42648"/>
                </a:lnTo>
                <a:lnTo>
                  <a:pt x="20864" y="43875"/>
                </a:lnTo>
                <a:lnTo>
                  <a:pt x="20761" y="44284"/>
                </a:lnTo>
                <a:lnTo>
                  <a:pt x="21068" y="44591"/>
                </a:lnTo>
                <a:lnTo>
                  <a:pt x="21477" y="44693"/>
                </a:lnTo>
                <a:lnTo>
                  <a:pt x="23011" y="47250"/>
                </a:lnTo>
                <a:lnTo>
                  <a:pt x="22909" y="47455"/>
                </a:lnTo>
                <a:lnTo>
                  <a:pt x="23216" y="49295"/>
                </a:lnTo>
                <a:lnTo>
                  <a:pt x="23932" y="50114"/>
                </a:lnTo>
                <a:lnTo>
                  <a:pt x="23932" y="51341"/>
                </a:lnTo>
                <a:lnTo>
                  <a:pt x="24034" y="51341"/>
                </a:lnTo>
                <a:lnTo>
                  <a:pt x="24034" y="51545"/>
                </a:lnTo>
                <a:lnTo>
                  <a:pt x="23830" y="51341"/>
                </a:lnTo>
                <a:lnTo>
                  <a:pt x="23216" y="51443"/>
                </a:lnTo>
                <a:lnTo>
                  <a:pt x="23830" y="52159"/>
                </a:lnTo>
                <a:lnTo>
                  <a:pt x="24648" y="52364"/>
                </a:lnTo>
                <a:lnTo>
                  <a:pt x="25261" y="54818"/>
                </a:lnTo>
                <a:lnTo>
                  <a:pt x="26795" y="56455"/>
                </a:lnTo>
                <a:lnTo>
                  <a:pt x="26898" y="55432"/>
                </a:lnTo>
                <a:lnTo>
                  <a:pt x="26386" y="55227"/>
                </a:lnTo>
                <a:lnTo>
                  <a:pt x="25773" y="52364"/>
                </a:lnTo>
                <a:lnTo>
                  <a:pt x="25773" y="52670"/>
                </a:lnTo>
                <a:lnTo>
                  <a:pt x="25261" y="50830"/>
                </a:lnTo>
                <a:lnTo>
                  <a:pt x="25057" y="50727"/>
                </a:lnTo>
                <a:lnTo>
                  <a:pt x="24341" y="48068"/>
                </a:lnTo>
                <a:lnTo>
                  <a:pt x="24545" y="47250"/>
                </a:lnTo>
                <a:lnTo>
                  <a:pt x="25159" y="47659"/>
                </a:lnTo>
                <a:lnTo>
                  <a:pt x="25364" y="47557"/>
                </a:lnTo>
                <a:lnTo>
                  <a:pt x="25466" y="47761"/>
                </a:lnTo>
                <a:lnTo>
                  <a:pt x="25875" y="47966"/>
                </a:lnTo>
                <a:lnTo>
                  <a:pt x="26591" y="51034"/>
                </a:lnTo>
                <a:lnTo>
                  <a:pt x="27205" y="51341"/>
                </a:lnTo>
                <a:lnTo>
                  <a:pt x="27000" y="51852"/>
                </a:lnTo>
                <a:lnTo>
                  <a:pt x="28023" y="53080"/>
                </a:lnTo>
                <a:lnTo>
                  <a:pt x="27920" y="52977"/>
                </a:lnTo>
                <a:lnTo>
                  <a:pt x="28125" y="53591"/>
                </a:lnTo>
                <a:lnTo>
                  <a:pt x="27920" y="53795"/>
                </a:lnTo>
                <a:lnTo>
                  <a:pt x="28636" y="54307"/>
                </a:lnTo>
                <a:lnTo>
                  <a:pt x="28432" y="54205"/>
                </a:lnTo>
                <a:lnTo>
                  <a:pt x="29045" y="54920"/>
                </a:lnTo>
                <a:lnTo>
                  <a:pt x="28841" y="54920"/>
                </a:lnTo>
                <a:lnTo>
                  <a:pt x="29761" y="56148"/>
                </a:lnTo>
                <a:lnTo>
                  <a:pt x="30477" y="58091"/>
                </a:lnTo>
                <a:lnTo>
                  <a:pt x="29966" y="59216"/>
                </a:lnTo>
                <a:lnTo>
                  <a:pt x="37534" y="63920"/>
                </a:lnTo>
                <a:lnTo>
                  <a:pt x="39068" y="63307"/>
                </a:lnTo>
                <a:lnTo>
                  <a:pt x="39170" y="63307"/>
                </a:lnTo>
                <a:lnTo>
                  <a:pt x="39784" y="63614"/>
                </a:lnTo>
                <a:lnTo>
                  <a:pt x="39784" y="63614"/>
                </a:lnTo>
                <a:lnTo>
                  <a:pt x="39375" y="63307"/>
                </a:lnTo>
                <a:lnTo>
                  <a:pt x="39375" y="63307"/>
                </a:lnTo>
                <a:lnTo>
                  <a:pt x="44284" y="66375"/>
                </a:lnTo>
                <a:lnTo>
                  <a:pt x="45000" y="66273"/>
                </a:lnTo>
                <a:lnTo>
                  <a:pt x="45409" y="66682"/>
                </a:lnTo>
                <a:lnTo>
                  <a:pt x="45307" y="66989"/>
                </a:lnTo>
                <a:lnTo>
                  <a:pt x="46534" y="68830"/>
                </a:lnTo>
                <a:lnTo>
                  <a:pt x="46534" y="69443"/>
                </a:lnTo>
                <a:lnTo>
                  <a:pt x="47148" y="70159"/>
                </a:lnTo>
                <a:lnTo>
                  <a:pt x="47352" y="69852"/>
                </a:lnTo>
                <a:lnTo>
                  <a:pt x="47045" y="69443"/>
                </a:lnTo>
                <a:lnTo>
                  <a:pt x="47045" y="69443"/>
                </a:lnTo>
                <a:lnTo>
                  <a:pt x="48784" y="71386"/>
                </a:lnTo>
                <a:lnTo>
                  <a:pt x="48784" y="71386"/>
                </a:lnTo>
                <a:lnTo>
                  <a:pt x="48580" y="71080"/>
                </a:lnTo>
                <a:lnTo>
                  <a:pt x="49091" y="71693"/>
                </a:lnTo>
                <a:lnTo>
                  <a:pt x="49705" y="71489"/>
                </a:lnTo>
                <a:lnTo>
                  <a:pt x="50625" y="72205"/>
                </a:lnTo>
                <a:lnTo>
                  <a:pt x="50727" y="71898"/>
                </a:lnTo>
                <a:lnTo>
                  <a:pt x="51136" y="72614"/>
                </a:lnTo>
                <a:lnTo>
                  <a:pt x="51648" y="72307"/>
                </a:lnTo>
                <a:lnTo>
                  <a:pt x="51341" y="71693"/>
                </a:lnTo>
                <a:lnTo>
                  <a:pt x="52670" y="70773"/>
                </a:lnTo>
                <a:lnTo>
                  <a:pt x="53182" y="71489"/>
                </a:lnTo>
                <a:lnTo>
                  <a:pt x="53182" y="71284"/>
                </a:lnTo>
                <a:lnTo>
                  <a:pt x="53386" y="71386"/>
                </a:lnTo>
                <a:lnTo>
                  <a:pt x="53489" y="71284"/>
                </a:lnTo>
                <a:lnTo>
                  <a:pt x="53693" y="71693"/>
                </a:lnTo>
                <a:lnTo>
                  <a:pt x="53386" y="71386"/>
                </a:lnTo>
                <a:lnTo>
                  <a:pt x="53182" y="71795"/>
                </a:lnTo>
                <a:lnTo>
                  <a:pt x="53795" y="75682"/>
                </a:lnTo>
                <a:lnTo>
                  <a:pt x="53898" y="75682"/>
                </a:lnTo>
                <a:lnTo>
                  <a:pt x="53898" y="75989"/>
                </a:lnTo>
                <a:lnTo>
                  <a:pt x="54000" y="75886"/>
                </a:lnTo>
                <a:lnTo>
                  <a:pt x="54205" y="75989"/>
                </a:lnTo>
                <a:lnTo>
                  <a:pt x="53489" y="77216"/>
                </a:lnTo>
                <a:lnTo>
                  <a:pt x="52977" y="77523"/>
                </a:lnTo>
                <a:lnTo>
                  <a:pt x="52773" y="78239"/>
                </a:lnTo>
                <a:lnTo>
                  <a:pt x="52364" y="78341"/>
                </a:lnTo>
                <a:lnTo>
                  <a:pt x="52568" y="78750"/>
                </a:lnTo>
                <a:lnTo>
                  <a:pt x="51648" y="79159"/>
                </a:lnTo>
                <a:lnTo>
                  <a:pt x="51239" y="80693"/>
                </a:lnTo>
                <a:lnTo>
                  <a:pt x="51034" y="80591"/>
                </a:lnTo>
                <a:lnTo>
                  <a:pt x="50727" y="81307"/>
                </a:lnTo>
                <a:lnTo>
                  <a:pt x="50727" y="82227"/>
                </a:lnTo>
                <a:lnTo>
                  <a:pt x="51034" y="82739"/>
                </a:lnTo>
                <a:lnTo>
                  <a:pt x="51545" y="82432"/>
                </a:lnTo>
                <a:lnTo>
                  <a:pt x="51648" y="82125"/>
                </a:lnTo>
                <a:lnTo>
                  <a:pt x="51750" y="82841"/>
                </a:lnTo>
                <a:lnTo>
                  <a:pt x="50318" y="84886"/>
                </a:lnTo>
                <a:lnTo>
                  <a:pt x="50830" y="85909"/>
                </a:lnTo>
                <a:lnTo>
                  <a:pt x="50625" y="86011"/>
                </a:lnTo>
                <a:lnTo>
                  <a:pt x="60852" y="98693"/>
                </a:lnTo>
                <a:lnTo>
                  <a:pt x="61977" y="118125"/>
                </a:lnTo>
                <a:lnTo>
                  <a:pt x="61670" y="118330"/>
                </a:lnTo>
                <a:lnTo>
                  <a:pt x="63102" y="122932"/>
                </a:lnTo>
                <a:lnTo>
                  <a:pt x="64125" y="122625"/>
                </a:lnTo>
                <a:lnTo>
                  <a:pt x="63818" y="123136"/>
                </a:lnTo>
                <a:lnTo>
                  <a:pt x="64125" y="123136"/>
                </a:lnTo>
                <a:lnTo>
                  <a:pt x="64330" y="123648"/>
                </a:lnTo>
                <a:lnTo>
                  <a:pt x="64023" y="123648"/>
                </a:lnTo>
                <a:lnTo>
                  <a:pt x="64227" y="125284"/>
                </a:lnTo>
                <a:lnTo>
                  <a:pt x="64636" y="125489"/>
                </a:lnTo>
                <a:lnTo>
                  <a:pt x="64534" y="126511"/>
                </a:lnTo>
                <a:lnTo>
                  <a:pt x="64943" y="126716"/>
                </a:lnTo>
                <a:lnTo>
                  <a:pt x="64330" y="126716"/>
                </a:lnTo>
                <a:lnTo>
                  <a:pt x="64636" y="127432"/>
                </a:lnTo>
                <a:lnTo>
                  <a:pt x="64534" y="127739"/>
                </a:lnTo>
                <a:lnTo>
                  <a:pt x="64330" y="127023"/>
                </a:lnTo>
                <a:lnTo>
                  <a:pt x="64023" y="127432"/>
                </a:lnTo>
                <a:lnTo>
                  <a:pt x="64023" y="127432"/>
                </a:lnTo>
                <a:lnTo>
                  <a:pt x="64227" y="127023"/>
                </a:lnTo>
                <a:lnTo>
                  <a:pt x="64023" y="126614"/>
                </a:lnTo>
                <a:lnTo>
                  <a:pt x="64023" y="127023"/>
                </a:lnTo>
                <a:lnTo>
                  <a:pt x="63409" y="127125"/>
                </a:lnTo>
                <a:lnTo>
                  <a:pt x="63614" y="127432"/>
                </a:lnTo>
                <a:lnTo>
                  <a:pt x="63205" y="127943"/>
                </a:lnTo>
                <a:lnTo>
                  <a:pt x="63205" y="127943"/>
                </a:lnTo>
                <a:lnTo>
                  <a:pt x="63716" y="127739"/>
                </a:lnTo>
                <a:lnTo>
                  <a:pt x="64227" y="128148"/>
                </a:lnTo>
                <a:lnTo>
                  <a:pt x="64227" y="128045"/>
                </a:lnTo>
                <a:lnTo>
                  <a:pt x="64534" y="128250"/>
                </a:lnTo>
                <a:lnTo>
                  <a:pt x="64534" y="128455"/>
                </a:lnTo>
                <a:lnTo>
                  <a:pt x="64432" y="128659"/>
                </a:lnTo>
                <a:lnTo>
                  <a:pt x="64636" y="129068"/>
                </a:lnTo>
                <a:lnTo>
                  <a:pt x="65148" y="128864"/>
                </a:lnTo>
                <a:lnTo>
                  <a:pt x="65557" y="129477"/>
                </a:lnTo>
                <a:lnTo>
                  <a:pt x="64534" y="129273"/>
                </a:lnTo>
                <a:lnTo>
                  <a:pt x="65148" y="129682"/>
                </a:lnTo>
                <a:lnTo>
                  <a:pt x="65455" y="130705"/>
                </a:lnTo>
                <a:lnTo>
                  <a:pt x="65352" y="130295"/>
                </a:lnTo>
                <a:lnTo>
                  <a:pt x="65455" y="130295"/>
                </a:lnTo>
                <a:lnTo>
                  <a:pt x="65864" y="131216"/>
                </a:lnTo>
                <a:lnTo>
                  <a:pt x="65352" y="131420"/>
                </a:lnTo>
                <a:lnTo>
                  <a:pt x="66068" y="131727"/>
                </a:lnTo>
                <a:lnTo>
                  <a:pt x="65864" y="131727"/>
                </a:lnTo>
                <a:lnTo>
                  <a:pt x="66170" y="132034"/>
                </a:lnTo>
                <a:lnTo>
                  <a:pt x="66273" y="131727"/>
                </a:lnTo>
                <a:lnTo>
                  <a:pt x="66375" y="131932"/>
                </a:lnTo>
                <a:lnTo>
                  <a:pt x="66375" y="132239"/>
                </a:lnTo>
                <a:lnTo>
                  <a:pt x="66170" y="132034"/>
                </a:lnTo>
                <a:lnTo>
                  <a:pt x="65557" y="131625"/>
                </a:lnTo>
                <a:lnTo>
                  <a:pt x="65250" y="131932"/>
                </a:lnTo>
                <a:lnTo>
                  <a:pt x="67193" y="133261"/>
                </a:lnTo>
                <a:lnTo>
                  <a:pt x="67398" y="133159"/>
                </a:lnTo>
                <a:lnTo>
                  <a:pt x="67091" y="132750"/>
                </a:lnTo>
                <a:lnTo>
                  <a:pt x="67705" y="133057"/>
                </a:lnTo>
                <a:lnTo>
                  <a:pt x="67398" y="133159"/>
                </a:lnTo>
                <a:lnTo>
                  <a:pt x="67500" y="133261"/>
                </a:lnTo>
                <a:lnTo>
                  <a:pt x="67602" y="133159"/>
                </a:lnTo>
                <a:lnTo>
                  <a:pt x="67807" y="133568"/>
                </a:lnTo>
                <a:lnTo>
                  <a:pt x="67807" y="133568"/>
                </a:lnTo>
                <a:lnTo>
                  <a:pt x="67500" y="133261"/>
                </a:lnTo>
                <a:lnTo>
                  <a:pt x="67295" y="133364"/>
                </a:lnTo>
                <a:lnTo>
                  <a:pt x="66477" y="133364"/>
                </a:lnTo>
                <a:lnTo>
                  <a:pt x="66886" y="133773"/>
                </a:lnTo>
                <a:lnTo>
                  <a:pt x="67500" y="133670"/>
                </a:lnTo>
                <a:lnTo>
                  <a:pt x="67295" y="134080"/>
                </a:lnTo>
                <a:lnTo>
                  <a:pt x="67705" y="134284"/>
                </a:lnTo>
                <a:lnTo>
                  <a:pt x="67807" y="134080"/>
                </a:lnTo>
                <a:lnTo>
                  <a:pt x="67926" y="134000"/>
                </a:lnTo>
                <a:lnTo>
                  <a:pt x="67926" y="134000"/>
                </a:lnTo>
                <a:lnTo>
                  <a:pt x="68420" y="134693"/>
                </a:lnTo>
                <a:lnTo>
                  <a:pt x="69136" y="133977"/>
                </a:lnTo>
                <a:lnTo>
                  <a:pt x="69136" y="134284"/>
                </a:lnTo>
                <a:lnTo>
                  <a:pt x="68932" y="134489"/>
                </a:lnTo>
                <a:lnTo>
                  <a:pt x="68932" y="134693"/>
                </a:lnTo>
                <a:lnTo>
                  <a:pt x="68727" y="134795"/>
                </a:lnTo>
                <a:lnTo>
                  <a:pt x="69750" y="134795"/>
                </a:lnTo>
                <a:lnTo>
                  <a:pt x="69545" y="134182"/>
                </a:lnTo>
                <a:lnTo>
                  <a:pt x="69767" y="133988"/>
                </a:lnTo>
                <a:lnTo>
                  <a:pt x="69767" y="133988"/>
                </a:lnTo>
                <a:lnTo>
                  <a:pt x="70057" y="134182"/>
                </a:lnTo>
                <a:lnTo>
                  <a:pt x="69852" y="134284"/>
                </a:lnTo>
                <a:lnTo>
                  <a:pt x="70568" y="134591"/>
                </a:lnTo>
                <a:lnTo>
                  <a:pt x="70364" y="135000"/>
                </a:lnTo>
                <a:lnTo>
                  <a:pt x="71489" y="135614"/>
                </a:lnTo>
                <a:lnTo>
                  <a:pt x="71386" y="135716"/>
                </a:lnTo>
                <a:lnTo>
                  <a:pt x="70159" y="135205"/>
                </a:lnTo>
                <a:lnTo>
                  <a:pt x="70364" y="135205"/>
                </a:lnTo>
                <a:lnTo>
                  <a:pt x="70057" y="135000"/>
                </a:lnTo>
                <a:lnTo>
                  <a:pt x="69955" y="135102"/>
                </a:lnTo>
                <a:lnTo>
                  <a:pt x="70568" y="135716"/>
                </a:lnTo>
                <a:lnTo>
                  <a:pt x="70057" y="135511"/>
                </a:lnTo>
                <a:lnTo>
                  <a:pt x="69443" y="135716"/>
                </a:lnTo>
                <a:lnTo>
                  <a:pt x="69545" y="135818"/>
                </a:lnTo>
                <a:lnTo>
                  <a:pt x="73943" y="136125"/>
                </a:lnTo>
                <a:lnTo>
                  <a:pt x="74557" y="135818"/>
                </a:lnTo>
                <a:lnTo>
                  <a:pt x="71489" y="134489"/>
                </a:lnTo>
                <a:lnTo>
                  <a:pt x="71591" y="134284"/>
                </a:lnTo>
                <a:lnTo>
                  <a:pt x="71080" y="133875"/>
                </a:lnTo>
                <a:lnTo>
                  <a:pt x="69782" y="133975"/>
                </a:lnTo>
                <a:lnTo>
                  <a:pt x="69782" y="133975"/>
                </a:lnTo>
                <a:lnTo>
                  <a:pt x="70364" y="133466"/>
                </a:lnTo>
                <a:lnTo>
                  <a:pt x="71080" y="133568"/>
                </a:lnTo>
                <a:lnTo>
                  <a:pt x="71080" y="133568"/>
                </a:lnTo>
                <a:lnTo>
                  <a:pt x="70057" y="132852"/>
                </a:lnTo>
                <a:lnTo>
                  <a:pt x="70364" y="132750"/>
                </a:lnTo>
                <a:lnTo>
                  <a:pt x="69852" y="132341"/>
                </a:lnTo>
                <a:lnTo>
                  <a:pt x="70159" y="131318"/>
                </a:lnTo>
                <a:lnTo>
                  <a:pt x="69750" y="131216"/>
                </a:lnTo>
                <a:lnTo>
                  <a:pt x="69955" y="131216"/>
                </a:lnTo>
                <a:lnTo>
                  <a:pt x="69955" y="131011"/>
                </a:lnTo>
                <a:lnTo>
                  <a:pt x="70670" y="131216"/>
                </a:lnTo>
                <a:lnTo>
                  <a:pt x="70670" y="131216"/>
                </a:lnTo>
                <a:lnTo>
                  <a:pt x="70466" y="130500"/>
                </a:lnTo>
                <a:lnTo>
                  <a:pt x="71591" y="129170"/>
                </a:lnTo>
                <a:lnTo>
                  <a:pt x="71182" y="129068"/>
                </a:lnTo>
                <a:lnTo>
                  <a:pt x="71284" y="128455"/>
                </a:lnTo>
                <a:lnTo>
                  <a:pt x="69443" y="127330"/>
                </a:lnTo>
                <a:lnTo>
                  <a:pt x="69852" y="126409"/>
                </a:lnTo>
                <a:lnTo>
                  <a:pt x="70159" y="126205"/>
                </a:lnTo>
                <a:lnTo>
                  <a:pt x="70670" y="126205"/>
                </a:lnTo>
                <a:lnTo>
                  <a:pt x="70568" y="124670"/>
                </a:lnTo>
                <a:lnTo>
                  <a:pt x="71182" y="124159"/>
                </a:lnTo>
                <a:lnTo>
                  <a:pt x="70568" y="123852"/>
                </a:lnTo>
                <a:lnTo>
                  <a:pt x="70977" y="123750"/>
                </a:lnTo>
                <a:lnTo>
                  <a:pt x="71284" y="124057"/>
                </a:lnTo>
                <a:lnTo>
                  <a:pt x="71284" y="124057"/>
                </a:lnTo>
                <a:lnTo>
                  <a:pt x="70977" y="123443"/>
                </a:lnTo>
                <a:lnTo>
                  <a:pt x="70773" y="123545"/>
                </a:lnTo>
                <a:lnTo>
                  <a:pt x="70364" y="123239"/>
                </a:lnTo>
                <a:lnTo>
                  <a:pt x="69955" y="122318"/>
                </a:lnTo>
                <a:lnTo>
                  <a:pt x="70057" y="122011"/>
                </a:lnTo>
                <a:lnTo>
                  <a:pt x="71182" y="122318"/>
                </a:lnTo>
                <a:lnTo>
                  <a:pt x="72205" y="122011"/>
                </a:lnTo>
                <a:lnTo>
                  <a:pt x="72000" y="121193"/>
                </a:lnTo>
                <a:lnTo>
                  <a:pt x="72102" y="120886"/>
                </a:lnTo>
                <a:lnTo>
                  <a:pt x="71898" y="120580"/>
                </a:lnTo>
                <a:lnTo>
                  <a:pt x="72000" y="120580"/>
                </a:lnTo>
                <a:lnTo>
                  <a:pt x="71693" y="120170"/>
                </a:lnTo>
                <a:lnTo>
                  <a:pt x="75477" y="119250"/>
                </a:lnTo>
                <a:lnTo>
                  <a:pt x="75886" y="117716"/>
                </a:lnTo>
                <a:lnTo>
                  <a:pt x="73739" y="114545"/>
                </a:lnTo>
                <a:lnTo>
                  <a:pt x="73739" y="114034"/>
                </a:lnTo>
                <a:lnTo>
                  <a:pt x="73943" y="114034"/>
                </a:lnTo>
                <a:lnTo>
                  <a:pt x="73841" y="113420"/>
                </a:lnTo>
                <a:lnTo>
                  <a:pt x="74045" y="113932"/>
                </a:lnTo>
                <a:lnTo>
                  <a:pt x="73841" y="114341"/>
                </a:lnTo>
                <a:lnTo>
                  <a:pt x="74557" y="115466"/>
                </a:lnTo>
                <a:lnTo>
                  <a:pt x="77216" y="115875"/>
                </a:lnTo>
                <a:lnTo>
                  <a:pt x="79466" y="111580"/>
                </a:lnTo>
                <a:lnTo>
                  <a:pt x="79568" y="111682"/>
                </a:lnTo>
                <a:lnTo>
                  <a:pt x="79568" y="111273"/>
                </a:lnTo>
                <a:lnTo>
                  <a:pt x="79466" y="110966"/>
                </a:lnTo>
                <a:lnTo>
                  <a:pt x="79773" y="111273"/>
                </a:lnTo>
                <a:lnTo>
                  <a:pt x="79875" y="111273"/>
                </a:lnTo>
                <a:lnTo>
                  <a:pt x="79364" y="112500"/>
                </a:lnTo>
                <a:lnTo>
                  <a:pt x="79773" y="112193"/>
                </a:lnTo>
                <a:lnTo>
                  <a:pt x="80080" y="111170"/>
                </a:lnTo>
                <a:lnTo>
                  <a:pt x="79875" y="111273"/>
                </a:lnTo>
                <a:lnTo>
                  <a:pt x="79875" y="111273"/>
                </a:lnTo>
                <a:lnTo>
                  <a:pt x="81409" y="107898"/>
                </a:lnTo>
                <a:lnTo>
                  <a:pt x="81102" y="106159"/>
                </a:lnTo>
                <a:lnTo>
                  <a:pt x="81614" y="106057"/>
                </a:lnTo>
                <a:lnTo>
                  <a:pt x="81511" y="106159"/>
                </a:lnTo>
                <a:lnTo>
                  <a:pt x="85398" y="103705"/>
                </a:lnTo>
                <a:lnTo>
                  <a:pt x="85807" y="103602"/>
                </a:lnTo>
                <a:lnTo>
                  <a:pt x="85909" y="103398"/>
                </a:lnTo>
                <a:lnTo>
                  <a:pt x="86114" y="103705"/>
                </a:lnTo>
                <a:lnTo>
                  <a:pt x="86830" y="103602"/>
                </a:lnTo>
                <a:lnTo>
                  <a:pt x="86932" y="103091"/>
                </a:lnTo>
                <a:lnTo>
                  <a:pt x="87750" y="102580"/>
                </a:lnTo>
                <a:lnTo>
                  <a:pt x="89080" y="94398"/>
                </a:lnTo>
                <a:lnTo>
                  <a:pt x="89080" y="93170"/>
                </a:lnTo>
                <a:lnTo>
                  <a:pt x="89284" y="93068"/>
                </a:lnTo>
                <a:lnTo>
                  <a:pt x="89489" y="93375"/>
                </a:lnTo>
                <a:lnTo>
                  <a:pt x="90409" y="91534"/>
                </a:lnTo>
                <a:lnTo>
                  <a:pt x="90409" y="91739"/>
                </a:lnTo>
                <a:lnTo>
                  <a:pt x="92557" y="87136"/>
                </a:lnTo>
                <a:lnTo>
                  <a:pt x="91943" y="85398"/>
                </a:lnTo>
                <a:lnTo>
                  <a:pt x="84273" y="82739"/>
                </a:lnTo>
                <a:lnTo>
                  <a:pt x="84068" y="82943"/>
                </a:lnTo>
                <a:lnTo>
                  <a:pt x="83966" y="82534"/>
                </a:lnTo>
                <a:lnTo>
                  <a:pt x="83557" y="83352"/>
                </a:lnTo>
                <a:lnTo>
                  <a:pt x="83557" y="83352"/>
                </a:lnTo>
                <a:lnTo>
                  <a:pt x="83659" y="82636"/>
                </a:lnTo>
                <a:lnTo>
                  <a:pt x="83557" y="82330"/>
                </a:lnTo>
                <a:lnTo>
                  <a:pt x="83557" y="81818"/>
                </a:lnTo>
                <a:lnTo>
                  <a:pt x="80591" y="80795"/>
                </a:lnTo>
                <a:lnTo>
                  <a:pt x="79057" y="82739"/>
                </a:lnTo>
                <a:lnTo>
                  <a:pt x="79364" y="81818"/>
                </a:lnTo>
                <a:lnTo>
                  <a:pt x="78341" y="82125"/>
                </a:lnTo>
                <a:lnTo>
                  <a:pt x="77932" y="81307"/>
                </a:lnTo>
                <a:lnTo>
                  <a:pt x="77625" y="81205"/>
                </a:lnTo>
                <a:lnTo>
                  <a:pt x="77011" y="81614"/>
                </a:lnTo>
                <a:lnTo>
                  <a:pt x="76295" y="81614"/>
                </a:lnTo>
                <a:lnTo>
                  <a:pt x="78852" y="78750"/>
                </a:lnTo>
                <a:lnTo>
                  <a:pt x="77216" y="75375"/>
                </a:lnTo>
                <a:lnTo>
                  <a:pt x="77011" y="75580"/>
                </a:lnTo>
                <a:lnTo>
                  <a:pt x="76807" y="75068"/>
                </a:lnTo>
                <a:lnTo>
                  <a:pt x="76705" y="75170"/>
                </a:lnTo>
                <a:lnTo>
                  <a:pt x="75273" y="74148"/>
                </a:lnTo>
                <a:lnTo>
                  <a:pt x="75068" y="74557"/>
                </a:lnTo>
                <a:lnTo>
                  <a:pt x="74455" y="73841"/>
                </a:lnTo>
                <a:lnTo>
                  <a:pt x="73432" y="74148"/>
                </a:lnTo>
                <a:lnTo>
                  <a:pt x="72614" y="73943"/>
                </a:lnTo>
                <a:lnTo>
                  <a:pt x="72307" y="74352"/>
                </a:lnTo>
                <a:lnTo>
                  <a:pt x="72307" y="73739"/>
                </a:lnTo>
                <a:lnTo>
                  <a:pt x="71284" y="72920"/>
                </a:lnTo>
                <a:lnTo>
                  <a:pt x="70977" y="73432"/>
                </a:lnTo>
                <a:lnTo>
                  <a:pt x="70977" y="73432"/>
                </a:lnTo>
                <a:lnTo>
                  <a:pt x="71080" y="72307"/>
                </a:lnTo>
                <a:lnTo>
                  <a:pt x="69852" y="71284"/>
                </a:lnTo>
                <a:lnTo>
                  <a:pt x="68420" y="71182"/>
                </a:lnTo>
                <a:lnTo>
                  <a:pt x="68830" y="70875"/>
                </a:lnTo>
                <a:lnTo>
                  <a:pt x="69034" y="70568"/>
                </a:lnTo>
                <a:lnTo>
                  <a:pt x="68932" y="70159"/>
                </a:lnTo>
                <a:lnTo>
                  <a:pt x="68420" y="69852"/>
                </a:lnTo>
                <a:lnTo>
                  <a:pt x="68318" y="69955"/>
                </a:lnTo>
                <a:lnTo>
                  <a:pt x="68318" y="70159"/>
                </a:lnTo>
                <a:lnTo>
                  <a:pt x="67909" y="69852"/>
                </a:lnTo>
                <a:lnTo>
                  <a:pt x="67807" y="69955"/>
                </a:lnTo>
                <a:lnTo>
                  <a:pt x="67602" y="69545"/>
                </a:lnTo>
                <a:lnTo>
                  <a:pt x="67398" y="69648"/>
                </a:lnTo>
                <a:lnTo>
                  <a:pt x="67295" y="69239"/>
                </a:lnTo>
                <a:lnTo>
                  <a:pt x="68216" y="69034"/>
                </a:lnTo>
                <a:lnTo>
                  <a:pt x="66068" y="69136"/>
                </a:lnTo>
                <a:lnTo>
                  <a:pt x="66068" y="69239"/>
                </a:lnTo>
                <a:lnTo>
                  <a:pt x="66580" y="69239"/>
                </a:lnTo>
                <a:lnTo>
                  <a:pt x="65045" y="69648"/>
                </a:lnTo>
                <a:lnTo>
                  <a:pt x="64636" y="69443"/>
                </a:lnTo>
                <a:lnTo>
                  <a:pt x="64432" y="69136"/>
                </a:lnTo>
                <a:lnTo>
                  <a:pt x="62489" y="69136"/>
                </a:lnTo>
                <a:lnTo>
                  <a:pt x="62284" y="68523"/>
                </a:lnTo>
                <a:lnTo>
                  <a:pt x="61466" y="68216"/>
                </a:lnTo>
                <a:lnTo>
                  <a:pt x="61159" y="67705"/>
                </a:lnTo>
                <a:lnTo>
                  <a:pt x="60750" y="67705"/>
                </a:lnTo>
                <a:lnTo>
                  <a:pt x="61159" y="68114"/>
                </a:lnTo>
                <a:lnTo>
                  <a:pt x="59727" y="68727"/>
                </a:lnTo>
                <a:lnTo>
                  <a:pt x="59523" y="69239"/>
                </a:lnTo>
                <a:lnTo>
                  <a:pt x="59932" y="70057"/>
                </a:lnTo>
                <a:lnTo>
                  <a:pt x="59625" y="70670"/>
                </a:lnTo>
                <a:lnTo>
                  <a:pt x="59216" y="70364"/>
                </a:lnTo>
                <a:lnTo>
                  <a:pt x="59114" y="69648"/>
                </a:lnTo>
                <a:lnTo>
                  <a:pt x="59420" y="69239"/>
                </a:lnTo>
                <a:lnTo>
                  <a:pt x="59318" y="68727"/>
                </a:lnTo>
                <a:lnTo>
                  <a:pt x="59420" y="68727"/>
                </a:lnTo>
                <a:lnTo>
                  <a:pt x="59216" y="68114"/>
                </a:lnTo>
                <a:lnTo>
                  <a:pt x="59830" y="67807"/>
                </a:lnTo>
                <a:lnTo>
                  <a:pt x="59625" y="67295"/>
                </a:lnTo>
                <a:lnTo>
                  <a:pt x="56966" y="68932"/>
                </a:lnTo>
                <a:lnTo>
                  <a:pt x="56966" y="68727"/>
                </a:lnTo>
                <a:lnTo>
                  <a:pt x="56557" y="68625"/>
                </a:lnTo>
                <a:lnTo>
                  <a:pt x="55739" y="69648"/>
                </a:lnTo>
                <a:lnTo>
                  <a:pt x="55841" y="69545"/>
                </a:lnTo>
                <a:lnTo>
                  <a:pt x="55534" y="70364"/>
                </a:lnTo>
                <a:lnTo>
                  <a:pt x="54614" y="71182"/>
                </a:lnTo>
                <a:lnTo>
                  <a:pt x="54511" y="71898"/>
                </a:lnTo>
                <a:lnTo>
                  <a:pt x="52977" y="70364"/>
                </a:lnTo>
                <a:lnTo>
                  <a:pt x="52057" y="70261"/>
                </a:lnTo>
                <a:lnTo>
                  <a:pt x="51034" y="70875"/>
                </a:lnTo>
                <a:lnTo>
                  <a:pt x="50011" y="70670"/>
                </a:lnTo>
                <a:lnTo>
                  <a:pt x="50011" y="70670"/>
                </a:lnTo>
                <a:lnTo>
                  <a:pt x="50114" y="70875"/>
                </a:lnTo>
                <a:lnTo>
                  <a:pt x="48375" y="68420"/>
                </a:lnTo>
                <a:lnTo>
                  <a:pt x="48580" y="67602"/>
                </a:lnTo>
                <a:lnTo>
                  <a:pt x="48682" y="67705"/>
                </a:lnTo>
                <a:lnTo>
                  <a:pt x="48784" y="66989"/>
                </a:lnTo>
                <a:lnTo>
                  <a:pt x="48784" y="67193"/>
                </a:lnTo>
                <a:lnTo>
                  <a:pt x="49193" y="64739"/>
                </a:lnTo>
                <a:lnTo>
                  <a:pt x="48989" y="64330"/>
                </a:lnTo>
                <a:lnTo>
                  <a:pt x="48580" y="64125"/>
                </a:lnTo>
                <a:lnTo>
                  <a:pt x="48886" y="64227"/>
                </a:lnTo>
                <a:lnTo>
                  <a:pt x="48273" y="63716"/>
                </a:lnTo>
                <a:lnTo>
                  <a:pt x="44284" y="63614"/>
                </a:lnTo>
                <a:lnTo>
                  <a:pt x="45000" y="62795"/>
                </a:lnTo>
                <a:lnTo>
                  <a:pt x="45102" y="61159"/>
                </a:lnTo>
                <a:lnTo>
                  <a:pt x="45409" y="60648"/>
                </a:lnTo>
                <a:lnTo>
                  <a:pt x="45511" y="61261"/>
                </a:lnTo>
                <a:lnTo>
                  <a:pt x="46023" y="60136"/>
                </a:lnTo>
                <a:lnTo>
                  <a:pt x="45818" y="60239"/>
                </a:lnTo>
                <a:lnTo>
                  <a:pt x="46125" y="59932"/>
                </a:lnTo>
                <a:lnTo>
                  <a:pt x="46125" y="59625"/>
                </a:lnTo>
                <a:lnTo>
                  <a:pt x="46534" y="58807"/>
                </a:lnTo>
                <a:lnTo>
                  <a:pt x="46432" y="57989"/>
                </a:lnTo>
                <a:lnTo>
                  <a:pt x="43875" y="58295"/>
                </a:lnTo>
                <a:lnTo>
                  <a:pt x="42955" y="60239"/>
                </a:lnTo>
                <a:lnTo>
                  <a:pt x="42341" y="60648"/>
                </a:lnTo>
                <a:lnTo>
                  <a:pt x="42545" y="60648"/>
                </a:lnTo>
                <a:lnTo>
                  <a:pt x="42443" y="60955"/>
                </a:lnTo>
                <a:lnTo>
                  <a:pt x="39477" y="61261"/>
                </a:lnTo>
                <a:lnTo>
                  <a:pt x="38557" y="60750"/>
                </a:lnTo>
                <a:lnTo>
                  <a:pt x="38557" y="60750"/>
                </a:lnTo>
                <a:lnTo>
                  <a:pt x="38659" y="60852"/>
                </a:lnTo>
                <a:lnTo>
                  <a:pt x="38659" y="60852"/>
                </a:lnTo>
                <a:lnTo>
                  <a:pt x="38352" y="60648"/>
                </a:lnTo>
                <a:lnTo>
                  <a:pt x="38352" y="60648"/>
                </a:lnTo>
                <a:lnTo>
                  <a:pt x="38557" y="60750"/>
                </a:lnTo>
                <a:lnTo>
                  <a:pt x="37432" y="57989"/>
                </a:lnTo>
                <a:lnTo>
                  <a:pt x="37432" y="58193"/>
                </a:lnTo>
                <a:lnTo>
                  <a:pt x="37227" y="57375"/>
                </a:lnTo>
                <a:lnTo>
                  <a:pt x="37432" y="57989"/>
                </a:lnTo>
                <a:lnTo>
                  <a:pt x="38455" y="52159"/>
                </a:lnTo>
                <a:lnTo>
                  <a:pt x="38250" y="51750"/>
                </a:lnTo>
                <a:lnTo>
                  <a:pt x="38761" y="51545"/>
                </a:lnTo>
                <a:lnTo>
                  <a:pt x="38761" y="51341"/>
                </a:lnTo>
                <a:lnTo>
                  <a:pt x="39068" y="51136"/>
                </a:lnTo>
                <a:lnTo>
                  <a:pt x="38966" y="51136"/>
                </a:lnTo>
                <a:lnTo>
                  <a:pt x="39170" y="51034"/>
                </a:lnTo>
                <a:lnTo>
                  <a:pt x="39375" y="50830"/>
                </a:lnTo>
                <a:lnTo>
                  <a:pt x="39682" y="50727"/>
                </a:lnTo>
                <a:lnTo>
                  <a:pt x="39580" y="50523"/>
                </a:lnTo>
                <a:lnTo>
                  <a:pt x="40091" y="50625"/>
                </a:lnTo>
                <a:lnTo>
                  <a:pt x="41216" y="49909"/>
                </a:lnTo>
                <a:lnTo>
                  <a:pt x="41216" y="49705"/>
                </a:lnTo>
                <a:lnTo>
                  <a:pt x="41420" y="49398"/>
                </a:lnTo>
                <a:lnTo>
                  <a:pt x="41420" y="49602"/>
                </a:lnTo>
                <a:lnTo>
                  <a:pt x="41625" y="49602"/>
                </a:lnTo>
                <a:lnTo>
                  <a:pt x="41318" y="49807"/>
                </a:lnTo>
                <a:lnTo>
                  <a:pt x="42341" y="49193"/>
                </a:lnTo>
                <a:lnTo>
                  <a:pt x="43773" y="49602"/>
                </a:lnTo>
                <a:lnTo>
                  <a:pt x="43977" y="49398"/>
                </a:lnTo>
                <a:lnTo>
                  <a:pt x="44489" y="49602"/>
                </a:lnTo>
                <a:lnTo>
                  <a:pt x="44489" y="49909"/>
                </a:lnTo>
                <a:lnTo>
                  <a:pt x="44386" y="49909"/>
                </a:lnTo>
                <a:lnTo>
                  <a:pt x="45205" y="50114"/>
                </a:lnTo>
                <a:lnTo>
                  <a:pt x="45409" y="49705"/>
                </a:lnTo>
                <a:lnTo>
                  <a:pt x="45920" y="50216"/>
                </a:lnTo>
                <a:lnTo>
                  <a:pt x="46125" y="50216"/>
                </a:lnTo>
                <a:lnTo>
                  <a:pt x="45818" y="49705"/>
                </a:lnTo>
                <a:lnTo>
                  <a:pt x="46227" y="49091"/>
                </a:lnTo>
                <a:lnTo>
                  <a:pt x="46227" y="49091"/>
                </a:lnTo>
                <a:lnTo>
                  <a:pt x="45920" y="49295"/>
                </a:lnTo>
                <a:lnTo>
                  <a:pt x="46023" y="48989"/>
                </a:lnTo>
                <a:lnTo>
                  <a:pt x="45307" y="49091"/>
                </a:lnTo>
                <a:lnTo>
                  <a:pt x="47557" y="48477"/>
                </a:lnTo>
                <a:lnTo>
                  <a:pt x="47557" y="48477"/>
                </a:lnTo>
                <a:lnTo>
                  <a:pt x="47455" y="48989"/>
                </a:lnTo>
                <a:lnTo>
                  <a:pt x="47966" y="48784"/>
                </a:lnTo>
                <a:lnTo>
                  <a:pt x="47966" y="48886"/>
                </a:lnTo>
                <a:lnTo>
                  <a:pt x="48477" y="48580"/>
                </a:lnTo>
                <a:lnTo>
                  <a:pt x="48477" y="48580"/>
                </a:lnTo>
                <a:lnTo>
                  <a:pt x="48170" y="48886"/>
                </a:lnTo>
                <a:lnTo>
                  <a:pt x="48886" y="48784"/>
                </a:lnTo>
                <a:lnTo>
                  <a:pt x="49602" y="48886"/>
                </a:lnTo>
                <a:lnTo>
                  <a:pt x="49500" y="49091"/>
                </a:lnTo>
                <a:lnTo>
                  <a:pt x="49655" y="49401"/>
                </a:lnTo>
                <a:lnTo>
                  <a:pt x="49655" y="49401"/>
                </a:lnTo>
                <a:lnTo>
                  <a:pt x="51239" y="49500"/>
                </a:lnTo>
                <a:lnTo>
                  <a:pt x="51750" y="50216"/>
                </a:lnTo>
                <a:lnTo>
                  <a:pt x="51443" y="51545"/>
                </a:lnTo>
                <a:lnTo>
                  <a:pt x="51648" y="51239"/>
                </a:lnTo>
                <a:lnTo>
                  <a:pt x="51852" y="51341"/>
                </a:lnTo>
                <a:lnTo>
                  <a:pt x="51443" y="51750"/>
                </a:lnTo>
                <a:lnTo>
                  <a:pt x="52670" y="54102"/>
                </a:lnTo>
                <a:lnTo>
                  <a:pt x="52875" y="54102"/>
                </a:lnTo>
                <a:lnTo>
                  <a:pt x="53485" y="53390"/>
                </a:lnTo>
                <a:lnTo>
                  <a:pt x="53485" y="53390"/>
                </a:lnTo>
                <a:lnTo>
                  <a:pt x="53403" y="50915"/>
                </a:lnTo>
                <a:lnTo>
                  <a:pt x="53591" y="50727"/>
                </a:lnTo>
                <a:lnTo>
                  <a:pt x="53489" y="47761"/>
                </a:lnTo>
                <a:lnTo>
                  <a:pt x="53693" y="47659"/>
                </a:lnTo>
                <a:lnTo>
                  <a:pt x="54307" y="46636"/>
                </a:lnTo>
                <a:lnTo>
                  <a:pt x="54307" y="46841"/>
                </a:lnTo>
                <a:lnTo>
                  <a:pt x="54409" y="46739"/>
                </a:lnTo>
                <a:lnTo>
                  <a:pt x="54409" y="46636"/>
                </a:lnTo>
                <a:lnTo>
                  <a:pt x="55841" y="45716"/>
                </a:lnTo>
                <a:lnTo>
                  <a:pt x="55841" y="45818"/>
                </a:lnTo>
                <a:lnTo>
                  <a:pt x="57170" y="44898"/>
                </a:lnTo>
                <a:lnTo>
                  <a:pt x="57170" y="45102"/>
                </a:lnTo>
                <a:lnTo>
                  <a:pt x="57784" y="44284"/>
                </a:lnTo>
                <a:lnTo>
                  <a:pt x="58705" y="44080"/>
                </a:lnTo>
                <a:lnTo>
                  <a:pt x="58193" y="43875"/>
                </a:lnTo>
                <a:lnTo>
                  <a:pt x="58602" y="43875"/>
                </a:lnTo>
                <a:lnTo>
                  <a:pt x="58295" y="43466"/>
                </a:lnTo>
                <a:lnTo>
                  <a:pt x="59420" y="43364"/>
                </a:lnTo>
                <a:lnTo>
                  <a:pt x="59523" y="43057"/>
                </a:lnTo>
                <a:lnTo>
                  <a:pt x="59523" y="43057"/>
                </a:lnTo>
                <a:lnTo>
                  <a:pt x="59216" y="43364"/>
                </a:lnTo>
                <a:lnTo>
                  <a:pt x="58705" y="43057"/>
                </a:lnTo>
                <a:lnTo>
                  <a:pt x="58807" y="42750"/>
                </a:lnTo>
                <a:lnTo>
                  <a:pt x="59216" y="42852"/>
                </a:lnTo>
                <a:lnTo>
                  <a:pt x="59318" y="42750"/>
                </a:lnTo>
                <a:lnTo>
                  <a:pt x="59523" y="42852"/>
                </a:lnTo>
                <a:lnTo>
                  <a:pt x="59523" y="42545"/>
                </a:lnTo>
                <a:lnTo>
                  <a:pt x="59420" y="42034"/>
                </a:lnTo>
                <a:lnTo>
                  <a:pt x="59216" y="41932"/>
                </a:lnTo>
                <a:lnTo>
                  <a:pt x="58705" y="41625"/>
                </a:lnTo>
                <a:lnTo>
                  <a:pt x="59114" y="41727"/>
                </a:lnTo>
                <a:lnTo>
                  <a:pt x="59216" y="41932"/>
                </a:lnTo>
                <a:lnTo>
                  <a:pt x="59216" y="41932"/>
                </a:lnTo>
                <a:lnTo>
                  <a:pt x="59114" y="41420"/>
                </a:lnTo>
                <a:lnTo>
                  <a:pt x="59420" y="41420"/>
                </a:lnTo>
                <a:lnTo>
                  <a:pt x="59523" y="41318"/>
                </a:lnTo>
                <a:lnTo>
                  <a:pt x="59011" y="40705"/>
                </a:lnTo>
                <a:lnTo>
                  <a:pt x="59523" y="41216"/>
                </a:lnTo>
                <a:lnTo>
                  <a:pt x="59523" y="40807"/>
                </a:lnTo>
                <a:lnTo>
                  <a:pt x="58909" y="40500"/>
                </a:lnTo>
                <a:lnTo>
                  <a:pt x="59318" y="39989"/>
                </a:lnTo>
                <a:lnTo>
                  <a:pt x="59011" y="40500"/>
                </a:lnTo>
                <a:lnTo>
                  <a:pt x="59216" y="40398"/>
                </a:lnTo>
                <a:lnTo>
                  <a:pt x="59216" y="40602"/>
                </a:lnTo>
                <a:lnTo>
                  <a:pt x="59318" y="40500"/>
                </a:lnTo>
                <a:lnTo>
                  <a:pt x="59625" y="40807"/>
                </a:lnTo>
                <a:lnTo>
                  <a:pt x="59523" y="40295"/>
                </a:lnTo>
                <a:lnTo>
                  <a:pt x="59727" y="40500"/>
                </a:lnTo>
                <a:lnTo>
                  <a:pt x="59830" y="39580"/>
                </a:lnTo>
                <a:lnTo>
                  <a:pt x="60034" y="39477"/>
                </a:lnTo>
                <a:lnTo>
                  <a:pt x="60034" y="39580"/>
                </a:lnTo>
                <a:lnTo>
                  <a:pt x="60136" y="39375"/>
                </a:lnTo>
                <a:lnTo>
                  <a:pt x="60136" y="39477"/>
                </a:lnTo>
                <a:lnTo>
                  <a:pt x="60443" y="39273"/>
                </a:lnTo>
                <a:lnTo>
                  <a:pt x="60443" y="39375"/>
                </a:lnTo>
                <a:lnTo>
                  <a:pt x="60341" y="39477"/>
                </a:lnTo>
                <a:lnTo>
                  <a:pt x="60443" y="39477"/>
                </a:lnTo>
                <a:lnTo>
                  <a:pt x="60034" y="39784"/>
                </a:lnTo>
                <a:lnTo>
                  <a:pt x="60136" y="39784"/>
                </a:lnTo>
                <a:lnTo>
                  <a:pt x="59830" y="40193"/>
                </a:lnTo>
                <a:lnTo>
                  <a:pt x="60136" y="40295"/>
                </a:lnTo>
                <a:lnTo>
                  <a:pt x="60136" y="40500"/>
                </a:lnTo>
                <a:lnTo>
                  <a:pt x="60034" y="40705"/>
                </a:lnTo>
                <a:lnTo>
                  <a:pt x="60034" y="40909"/>
                </a:lnTo>
                <a:lnTo>
                  <a:pt x="60136" y="40909"/>
                </a:lnTo>
                <a:lnTo>
                  <a:pt x="59727" y="41830"/>
                </a:lnTo>
                <a:lnTo>
                  <a:pt x="60750" y="40500"/>
                </a:lnTo>
                <a:lnTo>
                  <a:pt x="60750" y="39375"/>
                </a:lnTo>
                <a:lnTo>
                  <a:pt x="61057" y="39886"/>
                </a:lnTo>
                <a:lnTo>
                  <a:pt x="62182" y="38864"/>
                </a:lnTo>
                <a:lnTo>
                  <a:pt x="62386" y="38455"/>
                </a:lnTo>
                <a:lnTo>
                  <a:pt x="62284" y="38250"/>
                </a:lnTo>
                <a:lnTo>
                  <a:pt x="62591" y="37636"/>
                </a:lnTo>
                <a:lnTo>
                  <a:pt x="62489" y="38148"/>
                </a:lnTo>
                <a:lnTo>
                  <a:pt x="64943" y="37125"/>
                </a:lnTo>
                <a:lnTo>
                  <a:pt x="65045" y="37227"/>
                </a:lnTo>
                <a:lnTo>
                  <a:pt x="65148" y="37125"/>
                </a:lnTo>
                <a:lnTo>
                  <a:pt x="65148" y="37125"/>
                </a:lnTo>
                <a:lnTo>
                  <a:pt x="65045" y="37432"/>
                </a:lnTo>
                <a:lnTo>
                  <a:pt x="65557" y="37227"/>
                </a:lnTo>
                <a:lnTo>
                  <a:pt x="65557" y="37227"/>
                </a:lnTo>
                <a:lnTo>
                  <a:pt x="65455" y="37330"/>
                </a:lnTo>
                <a:lnTo>
                  <a:pt x="66068" y="37227"/>
                </a:lnTo>
                <a:lnTo>
                  <a:pt x="65966" y="36818"/>
                </a:lnTo>
                <a:lnTo>
                  <a:pt x="65761" y="37125"/>
                </a:lnTo>
                <a:lnTo>
                  <a:pt x="65455" y="36614"/>
                </a:lnTo>
                <a:lnTo>
                  <a:pt x="66784" y="35080"/>
                </a:lnTo>
                <a:lnTo>
                  <a:pt x="66886" y="35182"/>
                </a:lnTo>
                <a:lnTo>
                  <a:pt x="66989" y="34977"/>
                </a:lnTo>
                <a:lnTo>
                  <a:pt x="66989" y="35080"/>
                </a:lnTo>
                <a:lnTo>
                  <a:pt x="67091" y="34875"/>
                </a:lnTo>
                <a:lnTo>
                  <a:pt x="67091" y="35080"/>
                </a:lnTo>
                <a:lnTo>
                  <a:pt x="67193" y="34977"/>
                </a:lnTo>
                <a:lnTo>
                  <a:pt x="68011" y="34364"/>
                </a:lnTo>
                <a:lnTo>
                  <a:pt x="68011" y="34466"/>
                </a:lnTo>
                <a:lnTo>
                  <a:pt x="67909" y="34568"/>
                </a:lnTo>
                <a:lnTo>
                  <a:pt x="68114" y="34670"/>
                </a:lnTo>
                <a:lnTo>
                  <a:pt x="68216" y="34364"/>
                </a:lnTo>
                <a:lnTo>
                  <a:pt x="68523" y="34568"/>
                </a:lnTo>
                <a:lnTo>
                  <a:pt x="69136" y="34261"/>
                </a:lnTo>
                <a:lnTo>
                  <a:pt x="69545" y="33648"/>
                </a:lnTo>
                <a:lnTo>
                  <a:pt x="70568" y="33443"/>
                </a:lnTo>
                <a:lnTo>
                  <a:pt x="70466" y="33545"/>
                </a:lnTo>
                <a:lnTo>
                  <a:pt x="71795" y="32932"/>
                </a:lnTo>
                <a:lnTo>
                  <a:pt x="72102" y="33034"/>
                </a:lnTo>
                <a:lnTo>
                  <a:pt x="71386" y="33443"/>
                </a:lnTo>
                <a:lnTo>
                  <a:pt x="72716" y="33443"/>
                </a:lnTo>
                <a:lnTo>
                  <a:pt x="71898" y="33852"/>
                </a:lnTo>
                <a:lnTo>
                  <a:pt x="71898" y="33545"/>
                </a:lnTo>
                <a:lnTo>
                  <a:pt x="71795" y="33545"/>
                </a:lnTo>
                <a:lnTo>
                  <a:pt x="70568" y="34261"/>
                </a:lnTo>
                <a:lnTo>
                  <a:pt x="70568" y="34261"/>
                </a:lnTo>
                <a:lnTo>
                  <a:pt x="70364" y="34364"/>
                </a:lnTo>
                <a:lnTo>
                  <a:pt x="69955" y="35182"/>
                </a:lnTo>
                <a:lnTo>
                  <a:pt x="70261" y="35386"/>
                </a:lnTo>
                <a:lnTo>
                  <a:pt x="71795" y="34364"/>
                </a:lnTo>
                <a:lnTo>
                  <a:pt x="71795" y="34466"/>
                </a:lnTo>
                <a:lnTo>
                  <a:pt x="71898" y="34261"/>
                </a:lnTo>
                <a:lnTo>
                  <a:pt x="74250" y="33648"/>
                </a:lnTo>
                <a:lnTo>
                  <a:pt x="74250" y="33443"/>
                </a:lnTo>
                <a:lnTo>
                  <a:pt x="74250" y="33136"/>
                </a:lnTo>
                <a:lnTo>
                  <a:pt x="73943" y="32932"/>
                </a:lnTo>
                <a:lnTo>
                  <a:pt x="73227" y="33239"/>
                </a:lnTo>
                <a:lnTo>
                  <a:pt x="73330" y="33136"/>
                </a:lnTo>
                <a:lnTo>
                  <a:pt x="72307" y="32830"/>
                </a:lnTo>
                <a:lnTo>
                  <a:pt x="72511" y="32727"/>
                </a:lnTo>
                <a:lnTo>
                  <a:pt x="72000" y="32420"/>
                </a:lnTo>
                <a:lnTo>
                  <a:pt x="72000" y="31807"/>
                </a:lnTo>
                <a:lnTo>
                  <a:pt x="71693" y="31705"/>
                </a:lnTo>
                <a:lnTo>
                  <a:pt x="72409" y="31091"/>
                </a:lnTo>
                <a:lnTo>
                  <a:pt x="72146" y="31003"/>
                </a:lnTo>
                <a:lnTo>
                  <a:pt x="72146" y="31003"/>
                </a:lnTo>
                <a:lnTo>
                  <a:pt x="71795" y="31091"/>
                </a:lnTo>
                <a:lnTo>
                  <a:pt x="70875" y="30784"/>
                </a:lnTo>
                <a:lnTo>
                  <a:pt x="72102" y="30784"/>
                </a:lnTo>
                <a:lnTo>
                  <a:pt x="72818" y="29966"/>
                </a:lnTo>
                <a:lnTo>
                  <a:pt x="70568" y="29966"/>
                </a:lnTo>
                <a:lnTo>
                  <a:pt x="63307" y="33852"/>
                </a:lnTo>
                <a:lnTo>
                  <a:pt x="63307" y="33852"/>
                </a:lnTo>
                <a:lnTo>
                  <a:pt x="68114" y="31091"/>
                </a:lnTo>
                <a:lnTo>
                  <a:pt x="67602" y="30375"/>
                </a:lnTo>
                <a:lnTo>
                  <a:pt x="79977" y="27205"/>
                </a:lnTo>
                <a:lnTo>
                  <a:pt x="80795" y="26489"/>
                </a:lnTo>
                <a:lnTo>
                  <a:pt x="80591" y="26284"/>
                </a:lnTo>
                <a:lnTo>
                  <a:pt x="81000" y="26080"/>
                </a:lnTo>
                <a:lnTo>
                  <a:pt x="81205" y="25466"/>
                </a:lnTo>
                <a:lnTo>
                  <a:pt x="80898" y="25159"/>
                </a:lnTo>
                <a:lnTo>
                  <a:pt x="80080" y="25364"/>
                </a:lnTo>
                <a:lnTo>
                  <a:pt x="79977" y="25261"/>
                </a:lnTo>
                <a:lnTo>
                  <a:pt x="80386" y="24852"/>
                </a:lnTo>
                <a:lnTo>
                  <a:pt x="79875" y="24750"/>
                </a:lnTo>
                <a:lnTo>
                  <a:pt x="77727" y="25568"/>
                </a:lnTo>
                <a:lnTo>
                  <a:pt x="78034" y="25364"/>
                </a:lnTo>
                <a:lnTo>
                  <a:pt x="77830" y="25261"/>
                </a:lnTo>
                <a:lnTo>
                  <a:pt x="80182" y="24545"/>
                </a:lnTo>
                <a:lnTo>
                  <a:pt x="80182" y="24034"/>
                </a:lnTo>
                <a:lnTo>
                  <a:pt x="79773" y="24136"/>
                </a:lnTo>
                <a:lnTo>
                  <a:pt x="79261" y="23727"/>
                </a:lnTo>
                <a:lnTo>
                  <a:pt x="78648" y="24034"/>
                </a:lnTo>
                <a:lnTo>
                  <a:pt x="79159" y="23727"/>
                </a:lnTo>
                <a:lnTo>
                  <a:pt x="78852" y="23625"/>
                </a:lnTo>
                <a:lnTo>
                  <a:pt x="78239" y="23830"/>
                </a:lnTo>
                <a:lnTo>
                  <a:pt x="78648" y="23523"/>
                </a:lnTo>
                <a:lnTo>
                  <a:pt x="78648" y="23114"/>
                </a:lnTo>
                <a:lnTo>
                  <a:pt x="78545" y="23216"/>
                </a:lnTo>
                <a:lnTo>
                  <a:pt x="78443" y="23011"/>
                </a:lnTo>
                <a:lnTo>
                  <a:pt x="77932" y="22909"/>
                </a:lnTo>
                <a:lnTo>
                  <a:pt x="78136" y="22705"/>
                </a:lnTo>
                <a:lnTo>
                  <a:pt x="77830" y="22705"/>
                </a:lnTo>
                <a:lnTo>
                  <a:pt x="78136" y="22602"/>
                </a:lnTo>
                <a:lnTo>
                  <a:pt x="77727" y="22500"/>
                </a:lnTo>
                <a:lnTo>
                  <a:pt x="77932" y="22398"/>
                </a:lnTo>
                <a:lnTo>
                  <a:pt x="77523" y="22193"/>
                </a:lnTo>
                <a:lnTo>
                  <a:pt x="78341" y="22091"/>
                </a:lnTo>
                <a:lnTo>
                  <a:pt x="77727" y="21477"/>
                </a:lnTo>
                <a:lnTo>
                  <a:pt x="78341" y="21170"/>
                </a:lnTo>
                <a:lnTo>
                  <a:pt x="78034" y="20864"/>
                </a:lnTo>
                <a:lnTo>
                  <a:pt x="77420" y="20966"/>
                </a:lnTo>
                <a:lnTo>
                  <a:pt x="77420" y="20966"/>
                </a:lnTo>
                <a:lnTo>
                  <a:pt x="78136" y="20557"/>
                </a:lnTo>
                <a:lnTo>
                  <a:pt x="77318" y="20659"/>
                </a:lnTo>
                <a:lnTo>
                  <a:pt x="77318" y="20659"/>
                </a:lnTo>
                <a:lnTo>
                  <a:pt x="77932" y="20455"/>
                </a:lnTo>
                <a:lnTo>
                  <a:pt x="77727" y="20148"/>
                </a:lnTo>
                <a:lnTo>
                  <a:pt x="77932" y="20045"/>
                </a:lnTo>
                <a:lnTo>
                  <a:pt x="77318" y="20045"/>
                </a:lnTo>
                <a:lnTo>
                  <a:pt x="77727" y="19943"/>
                </a:lnTo>
                <a:lnTo>
                  <a:pt x="77523" y="19636"/>
                </a:lnTo>
                <a:lnTo>
                  <a:pt x="77727" y="19534"/>
                </a:lnTo>
                <a:lnTo>
                  <a:pt x="77625" y="19330"/>
                </a:lnTo>
                <a:lnTo>
                  <a:pt x="77420" y="19330"/>
                </a:lnTo>
                <a:lnTo>
                  <a:pt x="77216" y="19125"/>
                </a:lnTo>
                <a:lnTo>
                  <a:pt x="77216" y="18818"/>
                </a:lnTo>
                <a:lnTo>
                  <a:pt x="76705" y="19739"/>
                </a:lnTo>
                <a:lnTo>
                  <a:pt x="76398" y="19739"/>
                </a:lnTo>
                <a:lnTo>
                  <a:pt x="76295" y="20045"/>
                </a:lnTo>
                <a:lnTo>
                  <a:pt x="75580" y="20557"/>
                </a:lnTo>
                <a:lnTo>
                  <a:pt x="75477" y="20250"/>
                </a:lnTo>
                <a:lnTo>
                  <a:pt x="74148" y="21068"/>
                </a:lnTo>
                <a:lnTo>
                  <a:pt x="74250" y="20659"/>
                </a:lnTo>
                <a:lnTo>
                  <a:pt x="73943" y="20864"/>
                </a:lnTo>
                <a:lnTo>
                  <a:pt x="73841" y="20761"/>
                </a:lnTo>
                <a:lnTo>
                  <a:pt x="73739" y="20761"/>
                </a:lnTo>
                <a:lnTo>
                  <a:pt x="73943" y="20250"/>
                </a:lnTo>
                <a:lnTo>
                  <a:pt x="72716" y="20250"/>
                </a:lnTo>
                <a:lnTo>
                  <a:pt x="73534" y="19739"/>
                </a:lnTo>
                <a:lnTo>
                  <a:pt x="73330" y="19739"/>
                </a:lnTo>
                <a:lnTo>
                  <a:pt x="73534" y="19330"/>
                </a:lnTo>
                <a:lnTo>
                  <a:pt x="72920" y="19125"/>
                </a:lnTo>
                <a:lnTo>
                  <a:pt x="73636" y="19023"/>
                </a:lnTo>
                <a:lnTo>
                  <a:pt x="74148" y="18102"/>
                </a:lnTo>
                <a:lnTo>
                  <a:pt x="74148" y="18102"/>
                </a:lnTo>
                <a:lnTo>
                  <a:pt x="73841" y="18307"/>
                </a:lnTo>
                <a:lnTo>
                  <a:pt x="72716" y="17795"/>
                </a:lnTo>
                <a:lnTo>
                  <a:pt x="73023" y="17591"/>
                </a:lnTo>
                <a:lnTo>
                  <a:pt x="72511" y="17591"/>
                </a:lnTo>
                <a:lnTo>
                  <a:pt x="72000" y="16875"/>
                </a:lnTo>
                <a:lnTo>
                  <a:pt x="70364" y="17080"/>
                </a:lnTo>
                <a:lnTo>
                  <a:pt x="70466" y="16977"/>
                </a:lnTo>
                <a:lnTo>
                  <a:pt x="68932" y="16875"/>
                </a:lnTo>
                <a:lnTo>
                  <a:pt x="68727" y="17693"/>
                </a:lnTo>
                <a:lnTo>
                  <a:pt x="67909" y="18307"/>
                </a:lnTo>
                <a:lnTo>
                  <a:pt x="68318" y="18307"/>
                </a:lnTo>
                <a:lnTo>
                  <a:pt x="67909" y="19023"/>
                </a:lnTo>
                <a:lnTo>
                  <a:pt x="68114" y="19125"/>
                </a:lnTo>
                <a:lnTo>
                  <a:pt x="66580" y="20250"/>
                </a:lnTo>
                <a:lnTo>
                  <a:pt x="67193" y="21784"/>
                </a:lnTo>
                <a:lnTo>
                  <a:pt x="63511" y="24239"/>
                </a:lnTo>
                <a:lnTo>
                  <a:pt x="63716" y="24750"/>
                </a:lnTo>
                <a:lnTo>
                  <a:pt x="63614" y="24750"/>
                </a:lnTo>
                <a:lnTo>
                  <a:pt x="63716" y="25057"/>
                </a:lnTo>
                <a:lnTo>
                  <a:pt x="63307" y="26591"/>
                </a:lnTo>
                <a:lnTo>
                  <a:pt x="62693" y="27000"/>
                </a:lnTo>
                <a:lnTo>
                  <a:pt x="62795" y="27307"/>
                </a:lnTo>
                <a:lnTo>
                  <a:pt x="62489" y="27614"/>
                </a:lnTo>
                <a:lnTo>
                  <a:pt x="62386" y="27205"/>
                </a:lnTo>
                <a:lnTo>
                  <a:pt x="61977" y="27511"/>
                </a:lnTo>
                <a:lnTo>
                  <a:pt x="61977" y="28023"/>
                </a:lnTo>
                <a:lnTo>
                  <a:pt x="60955" y="27716"/>
                </a:lnTo>
                <a:lnTo>
                  <a:pt x="61364" y="27000"/>
                </a:lnTo>
                <a:lnTo>
                  <a:pt x="60648" y="26591"/>
                </a:lnTo>
                <a:lnTo>
                  <a:pt x="61466" y="24341"/>
                </a:lnTo>
                <a:lnTo>
                  <a:pt x="60852" y="23625"/>
                </a:lnTo>
                <a:lnTo>
                  <a:pt x="59420" y="23830"/>
                </a:lnTo>
                <a:lnTo>
                  <a:pt x="59216" y="23216"/>
                </a:lnTo>
                <a:lnTo>
                  <a:pt x="57682" y="22091"/>
                </a:lnTo>
                <a:lnTo>
                  <a:pt x="55227" y="21989"/>
                </a:lnTo>
                <a:lnTo>
                  <a:pt x="55330" y="21886"/>
                </a:lnTo>
                <a:lnTo>
                  <a:pt x="54920" y="22091"/>
                </a:lnTo>
                <a:lnTo>
                  <a:pt x="55636" y="20761"/>
                </a:lnTo>
                <a:lnTo>
                  <a:pt x="55534" y="20250"/>
                </a:lnTo>
                <a:lnTo>
                  <a:pt x="54614" y="20761"/>
                </a:lnTo>
                <a:lnTo>
                  <a:pt x="54920" y="20352"/>
                </a:lnTo>
                <a:lnTo>
                  <a:pt x="54716" y="20045"/>
                </a:lnTo>
                <a:lnTo>
                  <a:pt x="57580" y="17489"/>
                </a:lnTo>
                <a:lnTo>
                  <a:pt x="57580" y="17284"/>
                </a:lnTo>
                <a:lnTo>
                  <a:pt x="58091" y="16875"/>
                </a:lnTo>
                <a:lnTo>
                  <a:pt x="58398" y="17080"/>
                </a:lnTo>
                <a:lnTo>
                  <a:pt x="58398" y="16875"/>
                </a:lnTo>
                <a:lnTo>
                  <a:pt x="59114" y="16670"/>
                </a:lnTo>
                <a:lnTo>
                  <a:pt x="59216" y="16466"/>
                </a:lnTo>
                <a:lnTo>
                  <a:pt x="60136" y="16364"/>
                </a:lnTo>
                <a:lnTo>
                  <a:pt x="60239" y="15852"/>
                </a:lnTo>
                <a:lnTo>
                  <a:pt x="59830" y="15648"/>
                </a:lnTo>
                <a:lnTo>
                  <a:pt x="59420" y="15852"/>
                </a:lnTo>
                <a:lnTo>
                  <a:pt x="59727" y="15648"/>
                </a:lnTo>
                <a:lnTo>
                  <a:pt x="59011" y="15443"/>
                </a:lnTo>
                <a:lnTo>
                  <a:pt x="58909" y="15239"/>
                </a:lnTo>
                <a:lnTo>
                  <a:pt x="59932" y="15545"/>
                </a:lnTo>
                <a:lnTo>
                  <a:pt x="59932" y="15648"/>
                </a:lnTo>
                <a:lnTo>
                  <a:pt x="64227" y="14318"/>
                </a:lnTo>
                <a:lnTo>
                  <a:pt x="61670" y="13602"/>
                </a:lnTo>
                <a:lnTo>
                  <a:pt x="62693" y="13705"/>
                </a:lnTo>
                <a:lnTo>
                  <a:pt x="64330" y="14114"/>
                </a:lnTo>
                <a:lnTo>
                  <a:pt x="65455" y="13602"/>
                </a:lnTo>
                <a:lnTo>
                  <a:pt x="65250" y="13193"/>
                </a:lnTo>
                <a:lnTo>
                  <a:pt x="66170" y="13091"/>
                </a:lnTo>
                <a:lnTo>
                  <a:pt x="66375" y="13398"/>
                </a:lnTo>
                <a:lnTo>
                  <a:pt x="66784" y="13295"/>
                </a:lnTo>
                <a:lnTo>
                  <a:pt x="67091" y="13091"/>
                </a:lnTo>
                <a:lnTo>
                  <a:pt x="66580" y="12784"/>
                </a:lnTo>
                <a:lnTo>
                  <a:pt x="66580" y="12784"/>
                </a:lnTo>
                <a:lnTo>
                  <a:pt x="67091" y="12886"/>
                </a:lnTo>
                <a:lnTo>
                  <a:pt x="67398" y="13295"/>
                </a:lnTo>
                <a:lnTo>
                  <a:pt x="69545" y="12273"/>
                </a:lnTo>
                <a:lnTo>
                  <a:pt x="69443" y="11659"/>
                </a:lnTo>
                <a:lnTo>
                  <a:pt x="69955" y="11045"/>
                </a:lnTo>
                <a:lnTo>
                  <a:pt x="70568" y="10841"/>
                </a:lnTo>
                <a:lnTo>
                  <a:pt x="69955" y="10739"/>
                </a:lnTo>
                <a:lnTo>
                  <a:pt x="69852" y="10534"/>
                </a:lnTo>
                <a:lnTo>
                  <a:pt x="70159" y="10432"/>
                </a:lnTo>
                <a:lnTo>
                  <a:pt x="68216" y="10227"/>
                </a:lnTo>
                <a:lnTo>
                  <a:pt x="67909" y="10739"/>
                </a:lnTo>
                <a:lnTo>
                  <a:pt x="68114" y="10943"/>
                </a:lnTo>
                <a:lnTo>
                  <a:pt x="67807" y="11045"/>
                </a:lnTo>
                <a:lnTo>
                  <a:pt x="68011" y="11148"/>
                </a:lnTo>
                <a:lnTo>
                  <a:pt x="65352" y="12580"/>
                </a:lnTo>
                <a:lnTo>
                  <a:pt x="65148" y="11761"/>
                </a:lnTo>
                <a:lnTo>
                  <a:pt x="65352" y="11557"/>
                </a:lnTo>
                <a:lnTo>
                  <a:pt x="65455" y="11557"/>
                </a:lnTo>
                <a:lnTo>
                  <a:pt x="65864" y="11045"/>
                </a:lnTo>
                <a:lnTo>
                  <a:pt x="64841" y="11045"/>
                </a:lnTo>
                <a:lnTo>
                  <a:pt x="64023" y="11557"/>
                </a:lnTo>
                <a:lnTo>
                  <a:pt x="64023" y="11557"/>
                </a:lnTo>
                <a:lnTo>
                  <a:pt x="64125" y="10739"/>
                </a:lnTo>
                <a:lnTo>
                  <a:pt x="64739" y="10534"/>
                </a:lnTo>
                <a:lnTo>
                  <a:pt x="64125" y="10534"/>
                </a:lnTo>
                <a:lnTo>
                  <a:pt x="64432" y="10432"/>
                </a:lnTo>
                <a:lnTo>
                  <a:pt x="63307" y="10330"/>
                </a:lnTo>
                <a:lnTo>
                  <a:pt x="64125" y="10023"/>
                </a:lnTo>
                <a:lnTo>
                  <a:pt x="63818" y="10023"/>
                </a:lnTo>
                <a:lnTo>
                  <a:pt x="64330" y="9920"/>
                </a:lnTo>
                <a:lnTo>
                  <a:pt x="64125" y="9409"/>
                </a:lnTo>
                <a:lnTo>
                  <a:pt x="64432" y="9000"/>
                </a:lnTo>
                <a:lnTo>
                  <a:pt x="64227" y="8591"/>
                </a:lnTo>
                <a:lnTo>
                  <a:pt x="63920" y="8386"/>
                </a:lnTo>
                <a:close/>
              </a:path>
            </a:pathLst>
          </a:custGeom>
          <a:solidFill>
            <a:srgbClr val="FFFFFF">
              <a:alpha val="5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23"/>
          <p:cNvSpPr txBox="1"/>
          <p:nvPr/>
        </p:nvSpPr>
        <p:spPr>
          <a:xfrm>
            <a:off x="849000" y="241200"/>
            <a:ext cx="7446000" cy="666000"/>
          </a:xfrm>
          <a:prstGeom prst="rect">
            <a:avLst/>
          </a:prstGeom>
          <a:noFill/>
          <a:ln>
            <a:noFill/>
          </a:ln>
          <a:effectLst>
            <a:outerShdw blurRad="28575" rotWithShape="0" algn="bl" dir="5400000" dist="9525">
              <a:srgbClr val="1C4587">
                <a:alpha val="2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Fira Sans"/>
                <a:ea typeface="Fira Sans"/>
                <a:cs typeface="Fira Sans"/>
                <a:sym typeface="Fira Sans"/>
              </a:rPr>
              <a:t>User base</a:t>
            </a:r>
            <a:endParaRPr b="1" sz="1800">
              <a:solidFill>
                <a:srgbClr val="FFFFFF"/>
              </a:solidFill>
              <a:latin typeface="Fira Sans"/>
              <a:ea typeface="Fira Sans"/>
              <a:cs typeface="Fira Sans"/>
              <a:sym typeface="Fira Sans"/>
            </a:endParaRPr>
          </a:p>
        </p:txBody>
      </p:sp>
      <p:sp>
        <p:nvSpPr>
          <p:cNvPr id="339" name="Google Shape;339;p23"/>
          <p:cNvSpPr/>
          <p:nvPr/>
        </p:nvSpPr>
        <p:spPr>
          <a:xfrm>
            <a:off x="2551506" y="1716634"/>
            <a:ext cx="621900" cy="168300"/>
          </a:xfrm>
          <a:prstGeom prst="wedgeRectCallout">
            <a:avLst>
              <a:gd fmla="val -21428" name="adj1"/>
              <a:gd fmla="val 84287" name="adj2"/>
            </a:avLst>
          </a:prstGeom>
          <a:solidFill>
            <a:srgbClr val="FFD300"/>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rgbClr val="002E8C"/>
                </a:solidFill>
                <a:latin typeface="Fira Sans Light"/>
                <a:ea typeface="Fira Sans Light"/>
                <a:cs typeface="Fira Sans Light"/>
                <a:sym typeface="Fira Sans Light"/>
              </a:rPr>
              <a:t>New York</a:t>
            </a:r>
            <a:endParaRPr sz="800">
              <a:solidFill>
                <a:srgbClr val="002E8C"/>
              </a:solidFill>
              <a:latin typeface="Fira Sans Light"/>
              <a:ea typeface="Fira Sans Light"/>
              <a:cs typeface="Fira Sans Light"/>
              <a:sym typeface="Fira Sans Light"/>
            </a:endParaRPr>
          </a:p>
        </p:txBody>
      </p:sp>
      <p:sp>
        <p:nvSpPr>
          <p:cNvPr id="340" name="Google Shape;340;p23"/>
          <p:cNvSpPr txBox="1"/>
          <p:nvPr/>
        </p:nvSpPr>
        <p:spPr>
          <a:xfrm>
            <a:off x="8540298" y="1"/>
            <a:ext cx="5487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200">
                <a:solidFill>
                  <a:srgbClr val="FFFFFF"/>
                </a:solidFill>
                <a:latin typeface="Fira Sans Light"/>
                <a:ea typeface="Fira Sans Light"/>
                <a:cs typeface="Fira Sans Light"/>
                <a:sym typeface="Fira Sans Light"/>
              </a:rPr>
              <a:t>‹#›</a:t>
            </a:fld>
            <a:endParaRPr sz="1200">
              <a:solidFill>
                <a:srgbClr val="FFFFFF"/>
              </a:solidFill>
              <a:latin typeface="Fira Sans Light"/>
              <a:ea typeface="Fira Sans Light"/>
              <a:cs typeface="Fira Sans Light"/>
              <a:sym typeface="Fira Sans Light"/>
            </a:endParaRPr>
          </a:p>
        </p:txBody>
      </p:sp>
      <p:sp>
        <p:nvSpPr>
          <p:cNvPr id="341" name="Google Shape;341;p23"/>
          <p:cNvSpPr txBox="1"/>
          <p:nvPr/>
        </p:nvSpPr>
        <p:spPr>
          <a:xfrm>
            <a:off x="1958250" y="4296750"/>
            <a:ext cx="5227500" cy="6369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Fira Sans"/>
                <a:ea typeface="Fira Sans"/>
                <a:cs typeface="Fira Sans"/>
                <a:sym typeface="Fira Sans"/>
              </a:rPr>
              <a:t>At the launch of this app, only people in New York will be able to use it.</a:t>
            </a:r>
            <a:endParaRPr b="1">
              <a:solidFill>
                <a:srgbClr val="FFFFFF"/>
              </a:solidFill>
              <a:latin typeface="Fira Sans"/>
              <a:ea typeface="Fira Sans"/>
              <a:cs typeface="Fira Sans"/>
              <a:sym typeface="Fira San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5" name="Shape 345"/>
        <p:cNvGrpSpPr/>
        <p:nvPr/>
      </p:nvGrpSpPr>
      <p:grpSpPr>
        <a:xfrm>
          <a:off x="0" y="0"/>
          <a:ext cx="0" cy="0"/>
          <a:chOff x="0" y="0"/>
          <a:chExt cx="0" cy="0"/>
        </a:xfrm>
      </p:grpSpPr>
      <p:sp>
        <p:nvSpPr>
          <p:cNvPr id="346" name="Google Shape;346;p24"/>
          <p:cNvSpPr txBox="1"/>
          <p:nvPr/>
        </p:nvSpPr>
        <p:spPr>
          <a:xfrm>
            <a:off x="849000" y="241200"/>
            <a:ext cx="7446000" cy="666000"/>
          </a:xfrm>
          <a:prstGeom prst="rect">
            <a:avLst/>
          </a:prstGeom>
          <a:noFill/>
          <a:ln>
            <a:noFill/>
          </a:ln>
          <a:effectLst>
            <a:outerShdw blurRad="28575" rotWithShape="0" algn="bl" dir="5400000" dist="9525">
              <a:srgbClr val="1C4587">
                <a:alpha val="2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Fira Sans"/>
                <a:ea typeface="Fira Sans"/>
                <a:cs typeface="Fira Sans"/>
                <a:sym typeface="Fira Sans"/>
              </a:rPr>
              <a:t>User base</a:t>
            </a:r>
            <a:endParaRPr b="1" sz="1800">
              <a:solidFill>
                <a:srgbClr val="FFFFFF"/>
              </a:solidFill>
              <a:latin typeface="Fira Sans"/>
              <a:ea typeface="Fira Sans"/>
              <a:cs typeface="Fira Sans"/>
              <a:sym typeface="Fira Sans"/>
            </a:endParaRPr>
          </a:p>
        </p:txBody>
      </p:sp>
      <p:sp>
        <p:nvSpPr>
          <p:cNvPr id="347" name="Google Shape;347;p24"/>
          <p:cNvSpPr txBox="1"/>
          <p:nvPr/>
        </p:nvSpPr>
        <p:spPr>
          <a:xfrm>
            <a:off x="8540298" y="1"/>
            <a:ext cx="5487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200">
                <a:solidFill>
                  <a:srgbClr val="FFFFFF"/>
                </a:solidFill>
                <a:latin typeface="Fira Sans Light"/>
                <a:ea typeface="Fira Sans Light"/>
                <a:cs typeface="Fira Sans Light"/>
                <a:sym typeface="Fira Sans Light"/>
              </a:rPr>
              <a:t>‹#›</a:t>
            </a:fld>
            <a:endParaRPr sz="1200">
              <a:solidFill>
                <a:srgbClr val="FFFFFF"/>
              </a:solidFill>
              <a:latin typeface="Fira Sans Light"/>
              <a:ea typeface="Fira Sans Light"/>
              <a:cs typeface="Fira Sans Light"/>
              <a:sym typeface="Fira Sans Light"/>
            </a:endParaRPr>
          </a:p>
        </p:txBody>
      </p:sp>
      <p:pic>
        <p:nvPicPr>
          <p:cNvPr id="348" name="Google Shape;348;p24"/>
          <p:cNvPicPr preferRelativeResize="0"/>
          <p:nvPr/>
        </p:nvPicPr>
        <p:blipFill>
          <a:blip r:embed="rId3">
            <a:alphaModFix/>
          </a:blip>
          <a:stretch>
            <a:fillRect/>
          </a:stretch>
        </p:blipFill>
        <p:spPr>
          <a:xfrm>
            <a:off x="1958987" y="1193625"/>
            <a:ext cx="5226026" cy="2986300"/>
          </a:xfrm>
          <a:prstGeom prst="rect">
            <a:avLst/>
          </a:prstGeom>
          <a:noFill/>
          <a:ln>
            <a:noFill/>
          </a:ln>
        </p:spPr>
      </p:pic>
      <p:sp>
        <p:nvSpPr>
          <p:cNvPr id="349" name="Google Shape;349;p24"/>
          <p:cNvSpPr txBox="1"/>
          <p:nvPr/>
        </p:nvSpPr>
        <p:spPr>
          <a:xfrm>
            <a:off x="1958250" y="4296750"/>
            <a:ext cx="5227500" cy="6369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Fira Sans"/>
                <a:ea typeface="Fira Sans"/>
                <a:cs typeface="Fira Sans"/>
                <a:sym typeface="Fira Sans"/>
              </a:rPr>
              <a:t>As time goes on and more people download the app, the goal is to make this application world wide.</a:t>
            </a:r>
            <a:endParaRPr b="1">
              <a:solidFill>
                <a:srgbClr val="FFFFFF"/>
              </a:solidFill>
              <a:latin typeface="Fira Sans"/>
              <a:ea typeface="Fira Sans"/>
              <a:cs typeface="Fira Sans"/>
              <a:sym typeface="Fira San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3" name="Shape 353"/>
        <p:cNvGrpSpPr/>
        <p:nvPr/>
      </p:nvGrpSpPr>
      <p:grpSpPr>
        <a:xfrm>
          <a:off x="0" y="0"/>
          <a:ext cx="0" cy="0"/>
          <a:chOff x="0" y="0"/>
          <a:chExt cx="0" cy="0"/>
        </a:xfrm>
      </p:grpSpPr>
      <p:sp>
        <p:nvSpPr>
          <p:cNvPr id="354" name="Google Shape;354;p25"/>
          <p:cNvSpPr txBox="1"/>
          <p:nvPr>
            <p:ph idx="12" type="sldNum"/>
          </p:nvPr>
        </p:nvSpPr>
        <p:spPr>
          <a:xfrm>
            <a:off x="8540298" y="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55" name="Google Shape;355;p25"/>
          <p:cNvSpPr txBox="1"/>
          <p:nvPr>
            <p:ph idx="4294967295" type="ctrTitle"/>
          </p:nvPr>
        </p:nvSpPr>
        <p:spPr>
          <a:xfrm>
            <a:off x="1750950" y="2328524"/>
            <a:ext cx="5642100" cy="607800"/>
          </a:xfrm>
          <a:prstGeom prst="rect">
            <a:avLst/>
          </a:prstGeom>
          <a:effectLst>
            <a:outerShdw blurRad="28575" rotWithShape="0" algn="bl" dir="5400000" dist="9525">
              <a:srgbClr val="1C4587">
                <a:alpha val="2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chemeClr val="lt1"/>
                </a:solidFill>
              </a:rPr>
              <a:t>Survey - Data Results</a:t>
            </a:r>
            <a:endParaRPr sz="2400">
              <a:solidFill>
                <a:schemeClr val="lt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9" name="Shape 359"/>
        <p:cNvGrpSpPr/>
        <p:nvPr/>
      </p:nvGrpSpPr>
      <p:grpSpPr>
        <a:xfrm>
          <a:off x="0" y="0"/>
          <a:ext cx="0" cy="0"/>
          <a:chOff x="0" y="0"/>
          <a:chExt cx="0" cy="0"/>
        </a:xfrm>
      </p:grpSpPr>
      <p:sp>
        <p:nvSpPr>
          <p:cNvPr id="360" name="Google Shape;360;p26"/>
          <p:cNvSpPr txBox="1"/>
          <p:nvPr>
            <p:ph idx="12" type="sldNum"/>
          </p:nvPr>
        </p:nvSpPr>
        <p:spPr>
          <a:xfrm>
            <a:off x="8540298" y="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61" name="Google Shape;361;p26"/>
          <p:cNvSpPr txBox="1"/>
          <p:nvPr>
            <p:ph idx="4294967295" type="title"/>
          </p:nvPr>
        </p:nvSpPr>
        <p:spPr>
          <a:xfrm>
            <a:off x="849000" y="393600"/>
            <a:ext cx="7446000" cy="666000"/>
          </a:xfrm>
          <a:prstGeom prst="rect">
            <a:avLst/>
          </a:prstGeom>
          <a:effectLst>
            <a:outerShdw blurRad="28575" rotWithShape="0" algn="bl" dir="5400000" dist="9525">
              <a:srgbClr val="1C4587">
                <a:alpha val="2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t>What is the Demography?</a:t>
            </a:r>
            <a:endParaRPr/>
          </a:p>
        </p:txBody>
      </p:sp>
      <p:sp>
        <p:nvSpPr>
          <p:cNvPr id="362" name="Google Shape;362;p26"/>
          <p:cNvSpPr txBox="1"/>
          <p:nvPr>
            <p:ph idx="4294967295" type="body"/>
          </p:nvPr>
        </p:nvSpPr>
        <p:spPr>
          <a:xfrm>
            <a:off x="849000" y="1060499"/>
            <a:ext cx="7446000" cy="3022500"/>
          </a:xfrm>
          <a:prstGeom prst="rect">
            <a:avLst/>
          </a:prstGeom>
          <a:effectLst>
            <a:outerShdw blurRad="28575" rotWithShape="0" algn="bl" dir="5400000" dist="9525">
              <a:srgbClr val="1C4587">
                <a:alpha val="20000"/>
              </a:srgbClr>
            </a:outerShdw>
          </a:effectLst>
        </p:spPr>
        <p:txBody>
          <a:bodyPr anchorCtr="0" anchor="t" bIns="91425" lIns="91425" spcFirstLastPara="1" rIns="91425" wrap="square" tIns="91425">
            <a:noAutofit/>
          </a:bodyPr>
          <a:lstStyle/>
          <a:p>
            <a:pPr indent="0" lvl="0" marL="0" rtl="0" algn="l">
              <a:spcBef>
                <a:spcPts val="600"/>
              </a:spcBef>
              <a:spcAft>
                <a:spcPts val="0"/>
              </a:spcAft>
              <a:buNone/>
            </a:pPr>
            <a:r>
              <a:rPr b="1" lang="en">
                <a:latin typeface="Fira Sans"/>
                <a:ea typeface="Fira Sans"/>
                <a:cs typeface="Fira Sans"/>
                <a:sym typeface="Fira Sans"/>
              </a:rPr>
              <a:t>This application is targeted mostly towards college students. This survey was sent out to college students around the age of 18-25. </a:t>
            </a:r>
            <a:endParaRPr b="1">
              <a:latin typeface="Fira Sans"/>
              <a:ea typeface="Fira Sans"/>
              <a:cs typeface="Fira Sans"/>
              <a:sym typeface="Fira Sans"/>
            </a:endParaRPr>
          </a:p>
          <a:p>
            <a:pPr indent="0" lvl="0" marL="0" rtl="0" algn="l">
              <a:spcBef>
                <a:spcPts val="600"/>
              </a:spcBef>
              <a:spcAft>
                <a:spcPts val="0"/>
              </a:spcAft>
              <a:buNone/>
            </a:pPr>
            <a:r>
              <a:t/>
            </a:r>
            <a:endParaRPr b="1">
              <a:latin typeface="Fira Sans"/>
              <a:ea typeface="Fira Sans"/>
              <a:cs typeface="Fira Sans"/>
              <a:sym typeface="Fira Sans"/>
            </a:endParaRPr>
          </a:p>
          <a:p>
            <a:pPr indent="-368300" lvl="0" marL="457200" rtl="0" algn="l">
              <a:spcBef>
                <a:spcPts val="600"/>
              </a:spcBef>
              <a:spcAft>
                <a:spcPts val="0"/>
              </a:spcAft>
              <a:buSzPts val="2200"/>
              <a:buFont typeface="Fira Sans"/>
              <a:buChar char="❖"/>
            </a:pPr>
            <a:r>
              <a:rPr b="1" lang="en">
                <a:latin typeface="Fira Sans"/>
                <a:ea typeface="Fira Sans"/>
                <a:cs typeface="Fira Sans"/>
                <a:sym typeface="Fira Sans"/>
              </a:rPr>
              <a:t>There was 17 users total.</a:t>
            </a:r>
            <a:endParaRPr b="1">
              <a:latin typeface="Fira Sans"/>
              <a:ea typeface="Fira Sans"/>
              <a:cs typeface="Fira Sans"/>
              <a:sym typeface="Fira Sans"/>
            </a:endParaRPr>
          </a:p>
          <a:p>
            <a:pPr indent="-368300" lvl="0" marL="457200" rtl="0" algn="l">
              <a:spcBef>
                <a:spcPts val="0"/>
              </a:spcBef>
              <a:spcAft>
                <a:spcPts val="0"/>
              </a:spcAft>
              <a:buSzPts val="2200"/>
              <a:buFont typeface="Fira Sans"/>
              <a:buChar char="❖"/>
            </a:pPr>
            <a:r>
              <a:rPr b="1" lang="en">
                <a:latin typeface="Fira Sans"/>
                <a:ea typeface="Fira Sans"/>
                <a:cs typeface="Fira Sans"/>
                <a:sym typeface="Fira Sans"/>
              </a:rPr>
              <a:t>Most users attended Queens College.</a:t>
            </a:r>
            <a:endParaRPr b="1">
              <a:latin typeface="Fira Sans"/>
              <a:ea typeface="Fira Sans"/>
              <a:cs typeface="Fira Sans"/>
              <a:sym typeface="Fira Sans"/>
            </a:endParaRPr>
          </a:p>
          <a:p>
            <a:pPr indent="-368300" lvl="0" marL="457200" rtl="0" algn="l">
              <a:spcBef>
                <a:spcPts val="0"/>
              </a:spcBef>
              <a:spcAft>
                <a:spcPts val="0"/>
              </a:spcAft>
              <a:buSzPts val="2200"/>
              <a:buFont typeface="Fira Sans"/>
              <a:buChar char="❖"/>
            </a:pPr>
            <a:r>
              <a:rPr b="1" lang="en">
                <a:latin typeface="Fira Sans"/>
                <a:ea typeface="Fira Sans"/>
                <a:cs typeface="Fira Sans"/>
                <a:sym typeface="Fira Sans"/>
              </a:rPr>
              <a:t>Majority of the users are 21 years old.</a:t>
            </a:r>
            <a:endParaRPr b="1">
              <a:latin typeface="Fira Sans"/>
              <a:ea typeface="Fira Sans"/>
              <a:cs typeface="Fira Sans"/>
              <a:sym typeface="Fira Sans"/>
            </a:endParaRPr>
          </a:p>
        </p:txBody>
      </p:sp>
    </p:spTree>
  </p:cSld>
  <p:clrMapOvr>
    <a:masterClrMapping/>
  </p:clrMapOvr>
</p:sld>
</file>

<file path=ppt/theme/theme1.xml><?xml version="1.0" encoding="utf-8"?>
<a:theme xmlns:a="http://schemas.openxmlformats.org/drawingml/2006/main" xmlns:r="http://schemas.openxmlformats.org/officeDocument/2006/relationships" name="Verges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